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749" r:id="rId1"/>
  </p:sldMasterIdLst>
  <p:notesMasterIdLst>
    <p:notesMasterId r:id="rId8"/>
  </p:notesMasterIdLst>
  <p:sldIdLst>
    <p:sldId id="256" r:id="rId2"/>
    <p:sldId id="264" r:id="rId3"/>
    <p:sldId id="263" r:id="rId4"/>
    <p:sldId id="265" r:id="rId5"/>
    <p:sldId id="267" r:id="rId6"/>
    <p:sldId id="266" r:id="rId7"/>
  </p:sldIdLst>
  <p:sldSz cx="7556500" cy="10693400"/>
  <p:notesSz cx="7556500" cy="106934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8" d="100"/>
          <a:sy n="68" d="100"/>
        </p:scale>
        <p:origin x="3186" y="9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5013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279900" y="0"/>
            <a:ext cx="3275013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F15A91-0A38-4DC6-BEEC-0E992C7DDBB8}" type="datetimeFigureOut">
              <a:rPr lang="en-IN" smtClean="0"/>
              <a:t>06-11-2024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03488" y="1336675"/>
            <a:ext cx="2549525" cy="36083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55650" y="5146675"/>
            <a:ext cx="6045200" cy="42100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0156825"/>
            <a:ext cx="3275013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279900" y="10156825"/>
            <a:ext cx="3275013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702D67-A20B-454D-9DD4-4472AD64302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602521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3582341" y="1824226"/>
            <a:ext cx="3978926" cy="7786632"/>
            <a:chOff x="4334933" y="1169931"/>
            <a:chExt cx="4814835" cy="4993802"/>
          </a:xfrm>
        </p:grpSpPr>
        <p:cxnSp>
          <p:nvCxnSpPr>
            <p:cNvPr id="17" name="Straight Connector 16"/>
            <p:cNvCxnSpPr/>
            <p:nvPr/>
          </p:nvCxnSpPr>
          <p:spPr>
            <a:xfrm flipH="1">
              <a:off x="6009259" y="1169931"/>
              <a:ext cx="3134741" cy="313474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H="1">
              <a:off x="4334933" y="1348898"/>
              <a:ext cx="4814835" cy="481483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5225595" y="1469269"/>
              <a:ext cx="3912054" cy="391205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flipH="1">
              <a:off x="5304588" y="1307856"/>
              <a:ext cx="3839412" cy="3839412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H="1">
              <a:off x="5707078" y="1770196"/>
              <a:ext cx="3430571" cy="343057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0796" y="831710"/>
            <a:ext cx="5086186" cy="4871439"/>
          </a:xfrm>
        </p:spPr>
        <p:txBody>
          <a:bodyPr anchor="b">
            <a:normAutofit/>
          </a:bodyPr>
          <a:lstStyle>
            <a:lvl1pPr algn="l">
              <a:defRPr sz="3636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0796" y="5993587"/>
            <a:ext cx="4094137" cy="2983590"/>
          </a:xfrm>
        </p:spPr>
        <p:txBody>
          <a:bodyPr anchor="t">
            <a:normAutofit/>
          </a:bodyPr>
          <a:lstStyle>
            <a:lvl1pPr marL="0" indent="0" algn="l">
              <a:buNone/>
              <a:defRPr sz="1653">
                <a:solidFill>
                  <a:schemeClr val="bg2">
                    <a:lumMod val="75000"/>
                  </a:schemeClr>
                </a:solidFill>
              </a:defRPr>
            </a:lvl1pPr>
            <a:lvl2pPr marL="3778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7556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1334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511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8891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2669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6448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0226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ts val="1050"/>
              </a:lnSpc>
            </a:pPr>
            <a:r>
              <a:rPr lang="en-IN"/>
              <a:t>©</a:t>
            </a:r>
            <a:r>
              <a:rPr lang="en-IN" spc="-25"/>
              <a:t> </a:t>
            </a:r>
            <a:r>
              <a:rPr lang="en-IN"/>
              <a:t>2024</a:t>
            </a:r>
            <a:r>
              <a:rPr lang="en-IN" spc="-25"/>
              <a:t> </a:t>
            </a:r>
            <a:r>
              <a:rPr lang="en-IN"/>
              <a:t>all</a:t>
            </a:r>
            <a:r>
              <a:rPr lang="en-IN" spc="-20"/>
              <a:t> </a:t>
            </a:r>
            <a:r>
              <a:rPr lang="en-IN"/>
              <a:t>rights</a:t>
            </a:r>
            <a:r>
              <a:rPr lang="en-IN" spc="-15"/>
              <a:t> </a:t>
            </a:r>
            <a:r>
              <a:rPr lang="en-IN" spc="-10"/>
              <a:t>reserved</a:t>
            </a:r>
            <a:endParaRPr lang="en-IN" spc="-1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718271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0796" y="7010118"/>
            <a:ext cx="5416869" cy="237631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440796" y="831709"/>
            <a:ext cx="6674908" cy="4871438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322"/>
            </a:lvl1pPr>
            <a:lvl2pPr marL="377830" indent="0">
              <a:buNone/>
              <a:defRPr sz="1322"/>
            </a:lvl2pPr>
            <a:lvl3pPr marL="755660" indent="0">
              <a:buNone/>
              <a:defRPr sz="1322"/>
            </a:lvl3pPr>
            <a:lvl4pPr marL="1133490" indent="0">
              <a:buNone/>
              <a:defRPr sz="1322"/>
            </a:lvl4pPr>
            <a:lvl5pPr marL="1511320" indent="0">
              <a:buNone/>
              <a:defRPr sz="1322"/>
            </a:lvl5pPr>
            <a:lvl6pPr marL="1889150" indent="0">
              <a:buNone/>
              <a:defRPr sz="1322"/>
            </a:lvl6pPr>
            <a:lvl7pPr marL="2266980" indent="0">
              <a:buNone/>
              <a:defRPr sz="1322"/>
            </a:lvl7pPr>
            <a:lvl8pPr marL="2644811" indent="0">
              <a:buNone/>
              <a:defRPr sz="1322"/>
            </a:lvl8pPr>
            <a:lvl9pPr marL="3022641" indent="0">
              <a:buNone/>
              <a:defRPr sz="1322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29710" y="5993585"/>
            <a:ext cx="6017212" cy="712893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322"/>
            </a:lvl1pPr>
            <a:lvl2pPr marL="377830" indent="0">
              <a:buFontTx/>
              <a:buNone/>
              <a:defRPr/>
            </a:lvl2pPr>
            <a:lvl3pPr marL="755660" indent="0">
              <a:buFontTx/>
              <a:buNone/>
              <a:defRPr/>
            </a:lvl3pPr>
            <a:lvl4pPr marL="1133490" indent="0">
              <a:buFontTx/>
              <a:buNone/>
              <a:defRPr/>
            </a:lvl4pPr>
            <a:lvl5pPr marL="151132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ts val="1050"/>
              </a:lnSpc>
            </a:pPr>
            <a:r>
              <a:rPr lang="en-IN"/>
              <a:t>©</a:t>
            </a:r>
            <a:r>
              <a:rPr lang="en-IN" spc="-25"/>
              <a:t> </a:t>
            </a:r>
            <a:r>
              <a:rPr lang="en-IN"/>
              <a:t>2024</a:t>
            </a:r>
            <a:r>
              <a:rPr lang="en-IN" spc="-25"/>
              <a:t> </a:t>
            </a:r>
            <a:r>
              <a:rPr lang="en-IN"/>
              <a:t>all</a:t>
            </a:r>
            <a:r>
              <a:rPr lang="en-IN" spc="-20"/>
              <a:t> </a:t>
            </a:r>
            <a:r>
              <a:rPr lang="en-IN"/>
              <a:t>rights</a:t>
            </a:r>
            <a:r>
              <a:rPr lang="en-IN" spc="-15"/>
              <a:t> </a:t>
            </a:r>
            <a:r>
              <a:rPr lang="en-IN" spc="-10"/>
              <a:t>reserved</a:t>
            </a:r>
            <a:endParaRPr lang="en-IN" spc="-1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920429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0796" y="831709"/>
            <a:ext cx="6674908" cy="4514991"/>
          </a:xfrm>
        </p:spPr>
        <p:txBody>
          <a:bodyPr anchor="ctr">
            <a:normAutofit/>
          </a:bodyPr>
          <a:lstStyle>
            <a:lvl1pPr algn="l">
              <a:defRPr sz="2314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0796" y="6416040"/>
            <a:ext cx="5275296" cy="2970389"/>
          </a:xfrm>
        </p:spPr>
        <p:txBody>
          <a:bodyPr anchor="ctr">
            <a:normAutofit/>
          </a:bodyPr>
          <a:lstStyle>
            <a:lvl1pPr marL="0" indent="0" algn="l">
              <a:buNone/>
              <a:defRPr sz="1488">
                <a:solidFill>
                  <a:schemeClr val="bg2">
                    <a:lumMod val="75000"/>
                  </a:schemeClr>
                </a:solidFill>
              </a:defRPr>
            </a:lvl1pPr>
            <a:lvl2pPr marL="377830" indent="0">
              <a:buNone/>
              <a:defRPr sz="1488">
                <a:solidFill>
                  <a:schemeClr val="tx1">
                    <a:tint val="75000"/>
                  </a:schemeClr>
                </a:solidFill>
              </a:defRPr>
            </a:lvl2pPr>
            <a:lvl3pPr marL="755660" indent="0">
              <a:buNone/>
              <a:defRPr sz="1322">
                <a:solidFill>
                  <a:schemeClr val="tx1">
                    <a:tint val="75000"/>
                  </a:schemeClr>
                </a:solidFill>
              </a:defRPr>
            </a:lvl3pPr>
            <a:lvl4pPr marL="1133490" indent="0">
              <a:buNone/>
              <a:defRPr sz="1157">
                <a:solidFill>
                  <a:schemeClr val="tx1">
                    <a:tint val="75000"/>
                  </a:schemeClr>
                </a:solidFill>
              </a:defRPr>
            </a:lvl4pPr>
            <a:lvl5pPr marL="1511320" indent="0">
              <a:buNone/>
              <a:defRPr sz="1157">
                <a:solidFill>
                  <a:schemeClr val="tx1">
                    <a:tint val="75000"/>
                  </a:schemeClr>
                </a:solidFill>
              </a:defRPr>
            </a:lvl5pPr>
            <a:lvl6pPr marL="1889150" indent="0">
              <a:buNone/>
              <a:defRPr sz="1157">
                <a:solidFill>
                  <a:schemeClr val="tx1">
                    <a:tint val="75000"/>
                  </a:schemeClr>
                </a:solidFill>
              </a:defRPr>
            </a:lvl6pPr>
            <a:lvl7pPr marL="2266980" indent="0">
              <a:buNone/>
              <a:defRPr sz="1157">
                <a:solidFill>
                  <a:schemeClr val="tx1">
                    <a:tint val="75000"/>
                  </a:schemeClr>
                </a:solidFill>
              </a:defRPr>
            </a:lvl7pPr>
            <a:lvl8pPr marL="2644811" indent="0">
              <a:buNone/>
              <a:defRPr sz="1157">
                <a:solidFill>
                  <a:schemeClr val="tx1">
                    <a:tint val="75000"/>
                  </a:schemeClr>
                </a:solidFill>
              </a:defRPr>
            </a:lvl8pPr>
            <a:lvl9pPr marL="3022641" indent="0">
              <a:buNone/>
              <a:defRPr sz="115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ts val="1050"/>
              </a:lnSpc>
            </a:pPr>
            <a:r>
              <a:rPr lang="en-IN"/>
              <a:t>©</a:t>
            </a:r>
            <a:r>
              <a:rPr lang="en-IN" spc="-25"/>
              <a:t> </a:t>
            </a:r>
            <a:r>
              <a:rPr lang="en-IN"/>
              <a:t>2024</a:t>
            </a:r>
            <a:r>
              <a:rPr lang="en-IN" spc="-25"/>
              <a:t> </a:t>
            </a:r>
            <a:r>
              <a:rPr lang="en-IN"/>
              <a:t>all</a:t>
            </a:r>
            <a:r>
              <a:rPr lang="en-IN" spc="-20"/>
              <a:t> </a:t>
            </a:r>
            <a:r>
              <a:rPr lang="en-IN"/>
              <a:t>rights</a:t>
            </a:r>
            <a:r>
              <a:rPr lang="en-IN" spc="-15"/>
              <a:t> </a:t>
            </a:r>
            <a:r>
              <a:rPr lang="en-IN" spc="-10"/>
              <a:t>reserved</a:t>
            </a:r>
            <a:endParaRPr lang="en-IN" spc="-1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666392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7623" y="831709"/>
            <a:ext cx="5668852" cy="4514991"/>
          </a:xfrm>
        </p:spPr>
        <p:txBody>
          <a:bodyPr anchor="ctr">
            <a:normAutofit/>
          </a:bodyPr>
          <a:lstStyle>
            <a:lvl1pPr algn="l">
              <a:defRPr sz="2314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81592" y="5346700"/>
            <a:ext cx="5290928" cy="752499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377830" indent="0">
              <a:buFontTx/>
              <a:buNone/>
              <a:defRPr/>
            </a:lvl2pPr>
            <a:lvl3pPr marL="755660" indent="0">
              <a:buFontTx/>
              <a:buNone/>
              <a:defRPr/>
            </a:lvl3pPr>
            <a:lvl4pPr marL="1133490" indent="0">
              <a:buFontTx/>
              <a:buNone/>
              <a:defRPr/>
            </a:lvl4pPr>
            <a:lvl5pPr marL="151132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0796" y="6706483"/>
            <a:ext cx="5274312" cy="2679946"/>
          </a:xfrm>
        </p:spPr>
        <p:txBody>
          <a:bodyPr anchor="ctr">
            <a:normAutofit/>
          </a:bodyPr>
          <a:lstStyle>
            <a:lvl1pPr marL="0" indent="0" algn="l">
              <a:buNone/>
              <a:defRPr sz="1653">
                <a:solidFill>
                  <a:schemeClr val="bg2">
                    <a:lumMod val="75000"/>
                  </a:schemeClr>
                </a:solidFill>
              </a:defRPr>
            </a:lvl1pPr>
            <a:lvl2pPr marL="377830" indent="0">
              <a:buNone/>
              <a:defRPr sz="1488">
                <a:solidFill>
                  <a:schemeClr val="tx1">
                    <a:tint val="75000"/>
                  </a:schemeClr>
                </a:solidFill>
              </a:defRPr>
            </a:lvl2pPr>
            <a:lvl3pPr marL="755660" indent="0">
              <a:buNone/>
              <a:defRPr sz="1322">
                <a:solidFill>
                  <a:schemeClr val="tx1">
                    <a:tint val="75000"/>
                  </a:schemeClr>
                </a:solidFill>
              </a:defRPr>
            </a:lvl3pPr>
            <a:lvl4pPr marL="1133490" indent="0">
              <a:buNone/>
              <a:defRPr sz="1157">
                <a:solidFill>
                  <a:schemeClr val="tx1">
                    <a:tint val="75000"/>
                  </a:schemeClr>
                </a:solidFill>
              </a:defRPr>
            </a:lvl4pPr>
            <a:lvl5pPr marL="1511320" indent="0">
              <a:buNone/>
              <a:defRPr sz="1157">
                <a:solidFill>
                  <a:schemeClr val="tx1">
                    <a:tint val="75000"/>
                  </a:schemeClr>
                </a:solidFill>
              </a:defRPr>
            </a:lvl5pPr>
            <a:lvl6pPr marL="1889150" indent="0">
              <a:buNone/>
              <a:defRPr sz="1157">
                <a:solidFill>
                  <a:schemeClr val="tx1">
                    <a:tint val="75000"/>
                  </a:schemeClr>
                </a:solidFill>
              </a:defRPr>
            </a:lvl6pPr>
            <a:lvl7pPr marL="2266980" indent="0">
              <a:buNone/>
              <a:defRPr sz="1157">
                <a:solidFill>
                  <a:schemeClr val="tx1">
                    <a:tint val="75000"/>
                  </a:schemeClr>
                </a:solidFill>
              </a:defRPr>
            </a:lvl7pPr>
            <a:lvl8pPr marL="2644811" indent="0">
              <a:buNone/>
              <a:defRPr sz="1157">
                <a:solidFill>
                  <a:schemeClr val="tx1">
                    <a:tint val="75000"/>
                  </a:schemeClr>
                </a:solidFill>
              </a:defRPr>
            </a:lvl8pPr>
            <a:lvl9pPr marL="3022641" indent="0">
              <a:buNone/>
              <a:defRPr sz="115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ts val="1050"/>
              </a:lnSpc>
            </a:pPr>
            <a:r>
              <a:rPr lang="en-IN"/>
              <a:t>©</a:t>
            </a:r>
            <a:r>
              <a:rPr lang="en-IN" spc="-25"/>
              <a:t> </a:t>
            </a:r>
            <a:r>
              <a:rPr lang="en-IN"/>
              <a:t>2024</a:t>
            </a:r>
            <a:r>
              <a:rPr lang="en-IN" spc="-25"/>
              <a:t> </a:t>
            </a:r>
            <a:r>
              <a:rPr lang="en-IN"/>
              <a:t>all</a:t>
            </a:r>
            <a:r>
              <a:rPr lang="en-IN" spc="-20"/>
              <a:t> </a:t>
            </a:r>
            <a:r>
              <a:rPr lang="en-IN"/>
              <a:t>rights</a:t>
            </a:r>
            <a:r>
              <a:rPr lang="en-IN" spc="-15"/>
              <a:t> </a:t>
            </a:r>
            <a:r>
              <a:rPr lang="en-IN" spc="-10"/>
              <a:t>reserved</a:t>
            </a:r>
            <a:endParaRPr lang="en-IN" spc="-1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  <p:sp>
        <p:nvSpPr>
          <p:cNvPr id="14" name="TextBox 13"/>
          <p:cNvSpPr txBox="1"/>
          <p:nvPr/>
        </p:nvSpPr>
        <p:spPr>
          <a:xfrm>
            <a:off x="188913" y="1108047"/>
            <a:ext cx="377923" cy="911817"/>
          </a:xfrm>
          <a:prstGeom prst="rect">
            <a:avLst/>
          </a:prstGeom>
        </p:spPr>
        <p:txBody>
          <a:bodyPr vert="horz" lIns="75565" tIns="37783" rIns="75565" bIns="37783" rtlCol="0" anchor="ctr">
            <a:noAutofit/>
          </a:bodyPr>
          <a:lstStyle/>
          <a:p>
            <a:pPr lvl="0"/>
            <a:r>
              <a:rPr lang="en-US" sz="6611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360055" y="4316967"/>
            <a:ext cx="377923" cy="911817"/>
          </a:xfrm>
          <a:prstGeom prst="rect">
            <a:avLst/>
          </a:prstGeom>
        </p:spPr>
        <p:txBody>
          <a:bodyPr vert="horz" lIns="75565" tIns="37783" rIns="75565" bIns="37783" rtlCol="0" anchor="ctr">
            <a:noAutofit/>
          </a:bodyPr>
          <a:lstStyle/>
          <a:p>
            <a:pPr lvl="0" algn="r"/>
            <a:r>
              <a:rPr lang="en-US" sz="6611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2530636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0796" y="5346700"/>
            <a:ext cx="5274312" cy="2646687"/>
          </a:xfrm>
        </p:spPr>
        <p:txBody>
          <a:bodyPr anchor="b">
            <a:normAutofit/>
          </a:bodyPr>
          <a:lstStyle>
            <a:lvl1pPr algn="l">
              <a:defRPr sz="2314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0796" y="8003647"/>
            <a:ext cx="5275296" cy="1382781"/>
          </a:xfrm>
        </p:spPr>
        <p:txBody>
          <a:bodyPr anchor="t">
            <a:normAutofit/>
          </a:bodyPr>
          <a:lstStyle>
            <a:lvl1pPr marL="0" indent="0" algn="l">
              <a:buNone/>
              <a:defRPr sz="1488">
                <a:solidFill>
                  <a:schemeClr val="bg2">
                    <a:lumMod val="75000"/>
                  </a:schemeClr>
                </a:solidFill>
              </a:defRPr>
            </a:lvl1pPr>
            <a:lvl2pPr marL="377830" indent="0">
              <a:buNone/>
              <a:defRPr sz="1488">
                <a:solidFill>
                  <a:schemeClr val="tx1">
                    <a:tint val="75000"/>
                  </a:schemeClr>
                </a:solidFill>
              </a:defRPr>
            </a:lvl2pPr>
            <a:lvl3pPr marL="755660" indent="0">
              <a:buNone/>
              <a:defRPr sz="1322">
                <a:solidFill>
                  <a:schemeClr val="tx1">
                    <a:tint val="75000"/>
                  </a:schemeClr>
                </a:solidFill>
              </a:defRPr>
            </a:lvl3pPr>
            <a:lvl4pPr marL="1133490" indent="0">
              <a:buNone/>
              <a:defRPr sz="1157">
                <a:solidFill>
                  <a:schemeClr val="tx1">
                    <a:tint val="75000"/>
                  </a:schemeClr>
                </a:solidFill>
              </a:defRPr>
            </a:lvl4pPr>
            <a:lvl5pPr marL="1511320" indent="0">
              <a:buNone/>
              <a:defRPr sz="1157">
                <a:solidFill>
                  <a:schemeClr val="tx1">
                    <a:tint val="75000"/>
                  </a:schemeClr>
                </a:solidFill>
              </a:defRPr>
            </a:lvl5pPr>
            <a:lvl6pPr marL="1889150" indent="0">
              <a:buNone/>
              <a:defRPr sz="1157">
                <a:solidFill>
                  <a:schemeClr val="tx1">
                    <a:tint val="75000"/>
                  </a:schemeClr>
                </a:solidFill>
              </a:defRPr>
            </a:lvl6pPr>
            <a:lvl7pPr marL="2266980" indent="0">
              <a:buNone/>
              <a:defRPr sz="1157">
                <a:solidFill>
                  <a:schemeClr val="tx1">
                    <a:tint val="75000"/>
                  </a:schemeClr>
                </a:solidFill>
              </a:defRPr>
            </a:lvl7pPr>
            <a:lvl8pPr marL="2644811" indent="0">
              <a:buNone/>
              <a:defRPr sz="1157">
                <a:solidFill>
                  <a:schemeClr val="tx1">
                    <a:tint val="75000"/>
                  </a:schemeClr>
                </a:solidFill>
              </a:defRPr>
            </a:lvl8pPr>
            <a:lvl9pPr marL="3022641" indent="0">
              <a:buNone/>
              <a:defRPr sz="115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ts val="1050"/>
              </a:lnSpc>
            </a:pPr>
            <a:r>
              <a:rPr lang="en-IN"/>
              <a:t>©</a:t>
            </a:r>
            <a:r>
              <a:rPr lang="en-IN" spc="-25"/>
              <a:t> </a:t>
            </a:r>
            <a:r>
              <a:rPr lang="en-IN"/>
              <a:t>2024</a:t>
            </a:r>
            <a:r>
              <a:rPr lang="en-IN" spc="-25"/>
              <a:t> </a:t>
            </a:r>
            <a:r>
              <a:rPr lang="en-IN"/>
              <a:t>all</a:t>
            </a:r>
            <a:r>
              <a:rPr lang="en-IN" spc="-20"/>
              <a:t> </a:t>
            </a:r>
            <a:r>
              <a:rPr lang="en-IN"/>
              <a:t>rights</a:t>
            </a:r>
            <a:r>
              <a:rPr lang="en-IN" spc="-15"/>
              <a:t> </a:t>
            </a:r>
            <a:r>
              <a:rPr lang="en-IN" spc="-10"/>
              <a:t>reserved</a:t>
            </a:r>
            <a:endParaRPr lang="en-IN" spc="-1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471019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7624" y="831709"/>
            <a:ext cx="5668851" cy="4514991"/>
          </a:xfrm>
        </p:spPr>
        <p:txBody>
          <a:bodyPr anchor="ctr">
            <a:normAutofit/>
          </a:bodyPr>
          <a:lstStyle>
            <a:lvl1pPr algn="l">
              <a:defRPr sz="2314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40796" y="6059593"/>
            <a:ext cx="5274312" cy="1637013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1653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0796" y="7723011"/>
            <a:ext cx="5274311" cy="1663418"/>
          </a:xfrm>
        </p:spPr>
        <p:txBody>
          <a:bodyPr anchor="t">
            <a:normAutofit/>
          </a:bodyPr>
          <a:lstStyle>
            <a:lvl1pPr marL="0" indent="0" algn="l">
              <a:buNone/>
              <a:defRPr sz="1488">
                <a:solidFill>
                  <a:schemeClr val="bg2">
                    <a:lumMod val="75000"/>
                  </a:schemeClr>
                </a:solidFill>
              </a:defRPr>
            </a:lvl1pPr>
            <a:lvl2pPr marL="377830" indent="0">
              <a:buNone/>
              <a:defRPr sz="1488">
                <a:solidFill>
                  <a:schemeClr val="tx1">
                    <a:tint val="75000"/>
                  </a:schemeClr>
                </a:solidFill>
              </a:defRPr>
            </a:lvl2pPr>
            <a:lvl3pPr marL="755660" indent="0">
              <a:buNone/>
              <a:defRPr sz="1322">
                <a:solidFill>
                  <a:schemeClr val="tx1">
                    <a:tint val="75000"/>
                  </a:schemeClr>
                </a:solidFill>
              </a:defRPr>
            </a:lvl3pPr>
            <a:lvl4pPr marL="1133490" indent="0">
              <a:buNone/>
              <a:defRPr sz="1157">
                <a:solidFill>
                  <a:schemeClr val="tx1">
                    <a:tint val="75000"/>
                  </a:schemeClr>
                </a:solidFill>
              </a:defRPr>
            </a:lvl4pPr>
            <a:lvl5pPr marL="1511320" indent="0">
              <a:buNone/>
              <a:defRPr sz="1157">
                <a:solidFill>
                  <a:schemeClr val="tx1">
                    <a:tint val="75000"/>
                  </a:schemeClr>
                </a:solidFill>
              </a:defRPr>
            </a:lvl5pPr>
            <a:lvl6pPr marL="1889150" indent="0">
              <a:buNone/>
              <a:defRPr sz="1157">
                <a:solidFill>
                  <a:schemeClr val="tx1">
                    <a:tint val="75000"/>
                  </a:schemeClr>
                </a:solidFill>
              </a:defRPr>
            </a:lvl6pPr>
            <a:lvl7pPr marL="2266980" indent="0">
              <a:buNone/>
              <a:defRPr sz="1157">
                <a:solidFill>
                  <a:schemeClr val="tx1">
                    <a:tint val="75000"/>
                  </a:schemeClr>
                </a:solidFill>
              </a:defRPr>
            </a:lvl7pPr>
            <a:lvl8pPr marL="2644811" indent="0">
              <a:buNone/>
              <a:defRPr sz="1157">
                <a:solidFill>
                  <a:schemeClr val="tx1">
                    <a:tint val="75000"/>
                  </a:schemeClr>
                </a:solidFill>
              </a:defRPr>
            </a:lvl8pPr>
            <a:lvl9pPr marL="3022641" indent="0">
              <a:buNone/>
              <a:defRPr sz="115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ts val="1050"/>
              </a:lnSpc>
            </a:pPr>
            <a:r>
              <a:rPr lang="en-IN"/>
              <a:t>©</a:t>
            </a:r>
            <a:r>
              <a:rPr lang="en-IN" spc="-25"/>
              <a:t> </a:t>
            </a:r>
            <a:r>
              <a:rPr lang="en-IN"/>
              <a:t>2024</a:t>
            </a:r>
            <a:r>
              <a:rPr lang="en-IN" spc="-25"/>
              <a:t> </a:t>
            </a:r>
            <a:r>
              <a:rPr lang="en-IN"/>
              <a:t>all</a:t>
            </a:r>
            <a:r>
              <a:rPr lang="en-IN" spc="-20"/>
              <a:t> </a:t>
            </a:r>
            <a:r>
              <a:rPr lang="en-IN"/>
              <a:t>rights</a:t>
            </a:r>
            <a:r>
              <a:rPr lang="en-IN" spc="-15"/>
              <a:t> </a:t>
            </a:r>
            <a:r>
              <a:rPr lang="en-IN" spc="-10"/>
              <a:t>reserved</a:t>
            </a:r>
            <a:endParaRPr lang="en-IN" spc="-1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  <p:sp>
        <p:nvSpPr>
          <p:cNvPr id="14" name="TextBox 13"/>
          <p:cNvSpPr txBox="1"/>
          <p:nvPr/>
        </p:nvSpPr>
        <p:spPr>
          <a:xfrm>
            <a:off x="188913" y="1108047"/>
            <a:ext cx="377923" cy="911817"/>
          </a:xfrm>
          <a:prstGeom prst="rect">
            <a:avLst/>
          </a:prstGeom>
        </p:spPr>
        <p:txBody>
          <a:bodyPr vert="horz" lIns="75565" tIns="37783" rIns="75565" bIns="37783" rtlCol="0" anchor="ctr">
            <a:noAutofit/>
          </a:bodyPr>
          <a:lstStyle/>
          <a:p>
            <a:pPr lvl="0"/>
            <a:r>
              <a:rPr lang="en-US" sz="6611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360055" y="4316967"/>
            <a:ext cx="377923" cy="911817"/>
          </a:xfrm>
          <a:prstGeom prst="rect">
            <a:avLst/>
          </a:prstGeom>
        </p:spPr>
        <p:txBody>
          <a:bodyPr vert="horz" lIns="75565" tIns="37783" rIns="75565" bIns="37783" rtlCol="0" anchor="ctr">
            <a:noAutofit/>
          </a:bodyPr>
          <a:lstStyle/>
          <a:p>
            <a:pPr lvl="0" algn="r"/>
            <a:r>
              <a:rPr lang="en-US" sz="6611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9551422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0796" y="831709"/>
            <a:ext cx="6219120" cy="4514991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2314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40796" y="6125603"/>
            <a:ext cx="5274312" cy="1306971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1653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0796" y="7432577"/>
            <a:ext cx="5274311" cy="1953853"/>
          </a:xfrm>
        </p:spPr>
        <p:txBody>
          <a:bodyPr anchor="t">
            <a:normAutofit/>
          </a:bodyPr>
          <a:lstStyle>
            <a:lvl1pPr marL="0" indent="0" algn="l">
              <a:buNone/>
              <a:defRPr sz="1488">
                <a:solidFill>
                  <a:schemeClr val="bg2">
                    <a:lumMod val="75000"/>
                  </a:schemeClr>
                </a:solidFill>
              </a:defRPr>
            </a:lvl1pPr>
            <a:lvl2pPr marL="377830" indent="0">
              <a:buNone/>
              <a:defRPr sz="1488">
                <a:solidFill>
                  <a:schemeClr val="tx1">
                    <a:tint val="75000"/>
                  </a:schemeClr>
                </a:solidFill>
              </a:defRPr>
            </a:lvl2pPr>
            <a:lvl3pPr marL="755660" indent="0">
              <a:buNone/>
              <a:defRPr sz="1322">
                <a:solidFill>
                  <a:schemeClr val="tx1">
                    <a:tint val="75000"/>
                  </a:schemeClr>
                </a:solidFill>
              </a:defRPr>
            </a:lvl3pPr>
            <a:lvl4pPr marL="1133490" indent="0">
              <a:buNone/>
              <a:defRPr sz="1157">
                <a:solidFill>
                  <a:schemeClr val="tx1">
                    <a:tint val="75000"/>
                  </a:schemeClr>
                </a:solidFill>
              </a:defRPr>
            </a:lvl4pPr>
            <a:lvl5pPr marL="1511320" indent="0">
              <a:buNone/>
              <a:defRPr sz="1157">
                <a:solidFill>
                  <a:schemeClr val="tx1">
                    <a:tint val="75000"/>
                  </a:schemeClr>
                </a:solidFill>
              </a:defRPr>
            </a:lvl5pPr>
            <a:lvl6pPr marL="1889150" indent="0">
              <a:buNone/>
              <a:defRPr sz="1157">
                <a:solidFill>
                  <a:schemeClr val="tx1">
                    <a:tint val="75000"/>
                  </a:schemeClr>
                </a:solidFill>
              </a:defRPr>
            </a:lvl6pPr>
            <a:lvl7pPr marL="2266980" indent="0">
              <a:buNone/>
              <a:defRPr sz="1157">
                <a:solidFill>
                  <a:schemeClr val="tx1">
                    <a:tint val="75000"/>
                  </a:schemeClr>
                </a:solidFill>
              </a:defRPr>
            </a:lvl7pPr>
            <a:lvl8pPr marL="2644811" indent="0">
              <a:buNone/>
              <a:defRPr sz="1157">
                <a:solidFill>
                  <a:schemeClr val="tx1">
                    <a:tint val="75000"/>
                  </a:schemeClr>
                </a:solidFill>
              </a:defRPr>
            </a:lvl8pPr>
            <a:lvl9pPr marL="3022641" indent="0">
              <a:buNone/>
              <a:defRPr sz="115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ts val="1050"/>
              </a:lnSpc>
            </a:pPr>
            <a:r>
              <a:rPr lang="en-IN"/>
              <a:t>©</a:t>
            </a:r>
            <a:r>
              <a:rPr lang="en-IN" spc="-25"/>
              <a:t> </a:t>
            </a:r>
            <a:r>
              <a:rPr lang="en-IN"/>
              <a:t>2024</a:t>
            </a:r>
            <a:r>
              <a:rPr lang="en-IN" spc="-25"/>
              <a:t> </a:t>
            </a:r>
            <a:r>
              <a:rPr lang="en-IN"/>
              <a:t>all</a:t>
            </a:r>
            <a:r>
              <a:rPr lang="en-IN" spc="-20"/>
              <a:t> </a:t>
            </a:r>
            <a:r>
              <a:rPr lang="en-IN"/>
              <a:t>rights</a:t>
            </a:r>
            <a:r>
              <a:rPr lang="en-IN" spc="-15"/>
              <a:t> </a:t>
            </a:r>
            <a:r>
              <a:rPr lang="en-IN" spc="-10"/>
              <a:t>reserved</a:t>
            </a:r>
            <a:endParaRPr lang="en-IN" spc="-1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4390085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0796" y="7010118"/>
            <a:ext cx="5416869" cy="2376311"/>
          </a:xfrm>
        </p:spPr>
        <p:txBody>
          <a:bodyPr>
            <a:normAutofit/>
          </a:bodyPr>
          <a:lstStyle>
            <a:lvl1pPr algn="l">
              <a:defRPr sz="231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40796" y="831711"/>
            <a:ext cx="5416869" cy="587477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ts val="1050"/>
              </a:lnSpc>
            </a:pPr>
            <a:r>
              <a:rPr lang="en-IN"/>
              <a:t>©</a:t>
            </a:r>
            <a:r>
              <a:rPr lang="en-IN" spc="-25"/>
              <a:t> </a:t>
            </a:r>
            <a:r>
              <a:rPr lang="en-IN"/>
              <a:t>2024</a:t>
            </a:r>
            <a:r>
              <a:rPr lang="en-IN" spc="-25"/>
              <a:t> </a:t>
            </a:r>
            <a:r>
              <a:rPr lang="en-IN"/>
              <a:t>all</a:t>
            </a:r>
            <a:r>
              <a:rPr lang="en-IN" spc="-20"/>
              <a:t> </a:t>
            </a:r>
            <a:r>
              <a:rPr lang="en-IN"/>
              <a:t>rights</a:t>
            </a:r>
            <a:r>
              <a:rPr lang="en-IN" spc="-15"/>
              <a:t> </a:t>
            </a:r>
            <a:r>
              <a:rPr lang="en-IN" spc="-10"/>
              <a:t>reserved</a:t>
            </a:r>
            <a:endParaRPr lang="en-IN" spc="-1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592991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426405" y="831709"/>
            <a:ext cx="1689299" cy="6891302"/>
          </a:xfrm>
        </p:spPr>
        <p:txBody>
          <a:bodyPr vert="eaVert">
            <a:normAutofit/>
          </a:bodyPr>
          <a:lstStyle>
            <a:lvl1pPr>
              <a:defRPr sz="231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40796" y="831709"/>
            <a:ext cx="4834385" cy="855472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ts val="1050"/>
              </a:lnSpc>
            </a:pPr>
            <a:r>
              <a:rPr lang="en-IN"/>
              <a:t>©</a:t>
            </a:r>
            <a:r>
              <a:rPr lang="en-IN" spc="-25"/>
              <a:t> </a:t>
            </a:r>
            <a:r>
              <a:rPr lang="en-IN"/>
              <a:t>2024</a:t>
            </a:r>
            <a:r>
              <a:rPr lang="en-IN" spc="-25"/>
              <a:t> </a:t>
            </a:r>
            <a:r>
              <a:rPr lang="en-IN"/>
              <a:t>all</a:t>
            </a:r>
            <a:r>
              <a:rPr lang="en-IN" spc="-20"/>
              <a:t> </a:t>
            </a:r>
            <a:r>
              <a:rPr lang="en-IN"/>
              <a:t>rights</a:t>
            </a:r>
            <a:r>
              <a:rPr lang="en-IN" spc="-15"/>
              <a:t> </a:t>
            </a:r>
            <a:r>
              <a:rPr lang="en-IN" spc="-10"/>
              <a:t>reserved</a:t>
            </a:r>
            <a:endParaRPr lang="en-IN" spc="-1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48552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0796" y="7010118"/>
            <a:ext cx="5416869" cy="237631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0796" y="831709"/>
            <a:ext cx="5416869" cy="587477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ts val="1050"/>
              </a:lnSpc>
            </a:pPr>
            <a:r>
              <a:rPr lang="en-IN"/>
              <a:t>©</a:t>
            </a:r>
            <a:r>
              <a:rPr lang="en-IN" spc="-25"/>
              <a:t> </a:t>
            </a:r>
            <a:r>
              <a:rPr lang="en-IN"/>
              <a:t>2024</a:t>
            </a:r>
            <a:r>
              <a:rPr lang="en-IN" spc="-25"/>
              <a:t> </a:t>
            </a:r>
            <a:r>
              <a:rPr lang="en-IN"/>
              <a:t>all</a:t>
            </a:r>
            <a:r>
              <a:rPr lang="en-IN" spc="-20"/>
              <a:t> </a:t>
            </a:r>
            <a:r>
              <a:rPr lang="en-IN"/>
              <a:t>rights</a:t>
            </a:r>
            <a:r>
              <a:rPr lang="en-IN" spc="-15"/>
              <a:t> </a:t>
            </a:r>
            <a:r>
              <a:rPr lang="en-IN" spc="-10"/>
              <a:t>reserved</a:t>
            </a:r>
            <a:endParaRPr lang="en-IN" spc="-1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098127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0796" y="3089204"/>
            <a:ext cx="5290928" cy="3617274"/>
          </a:xfrm>
        </p:spPr>
        <p:txBody>
          <a:bodyPr anchor="b">
            <a:normAutofit/>
          </a:bodyPr>
          <a:lstStyle>
            <a:lvl1pPr algn="l">
              <a:defRPr sz="2644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0796" y="6996916"/>
            <a:ext cx="5290928" cy="2389513"/>
          </a:xfrm>
        </p:spPr>
        <p:txBody>
          <a:bodyPr anchor="t">
            <a:normAutofit/>
          </a:bodyPr>
          <a:lstStyle>
            <a:lvl1pPr marL="0" indent="0" algn="l">
              <a:buNone/>
              <a:defRPr sz="1488">
                <a:solidFill>
                  <a:schemeClr val="bg2">
                    <a:lumMod val="75000"/>
                  </a:schemeClr>
                </a:solidFill>
              </a:defRPr>
            </a:lvl1pPr>
            <a:lvl2pPr marL="377830" indent="0">
              <a:buNone/>
              <a:defRPr sz="1488">
                <a:solidFill>
                  <a:schemeClr val="tx1">
                    <a:tint val="75000"/>
                  </a:schemeClr>
                </a:solidFill>
              </a:defRPr>
            </a:lvl2pPr>
            <a:lvl3pPr marL="755660" indent="0">
              <a:buNone/>
              <a:defRPr sz="1322">
                <a:solidFill>
                  <a:schemeClr val="tx1">
                    <a:tint val="75000"/>
                  </a:schemeClr>
                </a:solidFill>
              </a:defRPr>
            </a:lvl3pPr>
            <a:lvl4pPr marL="1133490" indent="0">
              <a:buNone/>
              <a:defRPr sz="1157">
                <a:solidFill>
                  <a:schemeClr val="tx1">
                    <a:tint val="75000"/>
                  </a:schemeClr>
                </a:solidFill>
              </a:defRPr>
            </a:lvl4pPr>
            <a:lvl5pPr marL="1511320" indent="0">
              <a:buNone/>
              <a:defRPr sz="1157">
                <a:solidFill>
                  <a:schemeClr val="tx1">
                    <a:tint val="75000"/>
                  </a:schemeClr>
                </a:solidFill>
              </a:defRPr>
            </a:lvl5pPr>
            <a:lvl6pPr marL="1889150" indent="0">
              <a:buNone/>
              <a:defRPr sz="1157">
                <a:solidFill>
                  <a:schemeClr val="tx1">
                    <a:tint val="75000"/>
                  </a:schemeClr>
                </a:solidFill>
              </a:defRPr>
            </a:lvl6pPr>
            <a:lvl7pPr marL="2266980" indent="0">
              <a:buNone/>
              <a:defRPr sz="1157">
                <a:solidFill>
                  <a:schemeClr val="tx1">
                    <a:tint val="75000"/>
                  </a:schemeClr>
                </a:solidFill>
              </a:defRPr>
            </a:lvl7pPr>
            <a:lvl8pPr marL="2644811" indent="0">
              <a:buNone/>
              <a:defRPr sz="1157">
                <a:solidFill>
                  <a:schemeClr val="tx1">
                    <a:tint val="75000"/>
                  </a:schemeClr>
                </a:solidFill>
              </a:defRPr>
            </a:lvl8pPr>
            <a:lvl9pPr marL="3022641" indent="0">
              <a:buNone/>
              <a:defRPr sz="115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ts val="1050"/>
              </a:lnSpc>
            </a:pPr>
            <a:r>
              <a:rPr lang="en-IN"/>
              <a:t>©</a:t>
            </a:r>
            <a:r>
              <a:rPr lang="en-IN" spc="-25"/>
              <a:t> </a:t>
            </a:r>
            <a:r>
              <a:rPr lang="en-IN"/>
              <a:t>2024</a:t>
            </a:r>
            <a:r>
              <a:rPr lang="en-IN" spc="-25"/>
              <a:t> </a:t>
            </a:r>
            <a:r>
              <a:rPr lang="en-IN"/>
              <a:t>all</a:t>
            </a:r>
            <a:r>
              <a:rPr lang="en-IN" spc="-20"/>
              <a:t> </a:t>
            </a:r>
            <a:r>
              <a:rPr lang="en-IN"/>
              <a:t>rights</a:t>
            </a:r>
            <a:r>
              <a:rPr lang="en-IN" spc="-15"/>
              <a:t> </a:t>
            </a:r>
            <a:r>
              <a:rPr lang="en-IN" spc="-10"/>
              <a:t>reserved</a:t>
            </a:r>
            <a:endParaRPr lang="en-IN" spc="-1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485197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0796" y="7010118"/>
            <a:ext cx="5416869" cy="2376311"/>
          </a:xfrm>
        </p:spPr>
        <p:txBody>
          <a:bodyPr>
            <a:normAutofit/>
          </a:bodyPr>
          <a:lstStyle>
            <a:lvl1pPr>
              <a:defRPr sz="264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Content Placeholder 3"/>
          <p:cNvSpPr>
            <a:spLocks noGrp="1"/>
          </p:cNvSpPr>
          <p:nvPr>
            <p:ph sz="half" idx="13"/>
          </p:nvPr>
        </p:nvSpPr>
        <p:spPr>
          <a:xfrm>
            <a:off x="440796" y="831709"/>
            <a:ext cx="3264209" cy="587477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5"/>
          <p:cNvSpPr>
            <a:spLocks noGrp="1"/>
          </p:cNvSpPr>
          <p:nvPr>
            <p:ph sz="quarter" idx="4"/>
          </p:nvPr>
        </p:nvSpPr>
        <p:spPr>
          <a:xfrm>
            <a:off x="3852924" y="831709"/>
            <a:ext cx="3262780" cy="5861567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ts val="1050"/>
              </a:lnSpc>
            </a:pPr>
            <a:r>
              <a:rPr lang="en-IN"/>
              <a:t>©</a:t>
            </a:r>
            <a:r>
              <a:rPr lang="en-IN" spc="-25"/>
              <a:t> </a:t>
            </a:r>
            <a:r>
              <a:rPr lang="en-IN"/>
              <a:t>2024</a:t>
            </a:r>
            <a:r>
              <a:rPr lang="en-IN" spc="-25"/>
              <a:t> </a:t>
            </a:r>
            <a:r>
              <a:rPr lang="en-IN"/>
              <a:t>all</a:t>
            </a:r>
            <a:r>
              <a:rPr lang="en-IN" spc="-20"/>
              <a:t> </a:t>
            </a:r>
            <a:r>
              <a:rPr lang="en-IN"/>
              <a:t>rights</a:t>
            </a:r>
            <a:r>
              <a:rPr lang="en-IN" spc="-15"/>
              <a:t> </a:t>
            </a:r>
            <a:r>
              <a:rPr lang="en-IN" spc="-10"/>
              <a:t>reserved</a:t>
            </a:r>
            <a:endParaRPr lang="en-IN" spc="-1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967080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0796" y="7010118"/>
            <a:ext cx="5416869" cy="2376311"/>
          </a:xfrm>
        </p:spPr>
        <p:txBody>
          <a:bodyPr>
            <a:normAutofit/>
          </a:bodyPr>
          <a:lstStyle>
            <a:lvl1pPr>
              <a:defRPr sz="264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709" y="831709"/>
            <a:ext cx="3071577" cy="950524"/>
          </a:xfrm>
        </p:spPr>
        <p:txBody>
          <a:bodyPr anchor="b">
            <a:noAutofit/>
          </a:bodyPr>
          <a:lstStyle>
            <a:lvl1pPr marL="0" indent="0">
              <a:buNone/>
              <a:defRPr sz="1983" b="0" cap="all">
                <a:solidFill>
                  <a:schemeClr val="tx1"/>
                </a:solidFill>
              </a:defRPr>
            </a:lvl1pPr>
            <a:lvl2pPr marL="377830" indent="0">
              <a:buNone/>
              <a:defRPr sz="1653" b="1"/>
            </a:lvl2pPr>
            <a:lvl3pPr marL="755660" indent="0">
              <a:buNone/>
              <a:defRPr sz="1488" b="1"/>
            </a:lvl3pPr>
            <a:lvl4pPr marL="1133490" indent="0">
              <a:buNone/>
              <a:defRPr sz="1322" b="1"/>
            </a:lvl4pPr>
            <a:lvl5pPr marL="1511320" indent="0">
              <a:buNone/>
              <a:defRPr sz="1322" b="1"/>
            </a:lvl5pPr>
            <a:lvl6pPr marL="1889150" indent="0">
              <a:buNone/>
              <a:defRPr sz="1322" b="1"/>
            </a:lvl6pPr>
            <a:lvl7pPr marL="2266980" indent="0">
              <a:buNone/>
              <a:defRPr sz="1322" b="1"/>
            </a:lvl7pPr>
            <a:lvl8pPr marL="2644811" indent="0">
              <a:buNone/>
              <a:defRPr sz="1322" b="1"/>
            </a:lvl8pPr>
            <a:lvl9pPr marL="3022641" indent="0">
              <a:buNone/>
              <a:defRPr sz="132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0795" y="1782234"/>
            <a:ext cx="3260490" cy="492424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012132" y="883691"/>
            <a:ext cx="3110570" cy="898542"/>
          </a:xfrm>
        </p:spPr>
        <p:txBody>
          <a:bodyPr anchor="b">
            <a:noAutofit/>
          </a:bodyPr>
          <a:lstStyle>
            <a:lvl1pPr marL="0" indent="0">
              <a:buNone/>
              <a:defRPr sz="1983" b="0" cap="all">
                <a:solidFill>
                  <a:schemeClr val="tx1"/>
                </a:solidFill>
              </a:defRPr>
            </a:lvl1pPr>
            <a:lvl2pPr marL="377830" indent="0">
              <a:buNone/>
              <a:defRPr sz="1653" b="1"/>
            </a:lvl2pPr>
            <a:lvl3pPr marL="755660" indent="0">
              <a:buNone/>
              <a:defRPr sz="1488" b="1"/>
            </a:lvl3pPr>
            <a:lvl4pPr marL="1133490" indent="0">
              <a:buNone/>
              <a:defRPr sz="1322" b="1"/>
            </a:lvl4pPr>
            <a:lvl5pPr marL="1511320" indent="0">
              <a:buNone/>
              <a:defRPr sz="1322" b="1"/>
            </a:lvl5pPr>
            <a:lvl6pPr marL="1889150" indent="0">
              <a:buNone/>
              <a:defRPr sz="1322" b="1"/>
            </a:lvl6pPr>
            <a:lvl7pPr marL="2266980" indent="0">
              <a:buNone/>
              <a:defRPr sz="1322" b="1"/>
            </a:lvl7pPr>
            <a:lvl8pPr marL="2644811" indent="0">
              <a:buNone/>
              <a:defRPr sz="1322" b="1"/>
            </a:lvl8pPr>
            <a:lvl9pPr marL="3022641" indent="0">
              <a:buNone/>
              <a:defRPr sz="132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52925" y="1782233"/>
            <a:ext cx="3269777" cy="491104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ts val="1050"/>
              </a:lnSpc>
            </a:pPr>
            <a:r>
              <a:rPr lang="en-IN"/>
              <a:t>©</a:t>
            </a:r>
            <a:r>
              <a:rPr lang="en-IN" spc="-25"/>
              <a:t> </a:t>
            </a:r>
            <a:r>
              <a:rPr lang="en-IN"/>
              <a:t>2024</a:t>
            </a:r>
            <a:r>
              <a:rPr lang="en-IN" spc="-25"/>
              <a:t> </a:t>
            </a:r>
            <a:r>
              <a:rPr lang="en-IN"/>
              <a:t>all</a:t>
            </a:r>
            <a:r>
              <a:rPr lang="en-IN" spc="-20"/>
              <a:t> </a:t>
            </a:r>
            <a:r>
              <a:rPr lang="en-IN"/>
              <a:t>rights</a:t>
            </a:r>
            <a:r>
              <a:rPr lang="en-IN" spc="-15"/>
              <a:t> </a:t>
            </a:r>
            <a:r>
              <a:rPr lang="en-IN" spc="-10"/>
              <a:t>reserved</a:t>
            </a:r>
            <a:endParaRPr lang="en-IN" spc="-1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795001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0796" y="7010118"/>
            <a:ext cx="5416869" cy="2376311"/>
          </a:xfrm>
        </p:spPr>
        <p:txBody>
          <a:bodyPr>
            <a:normAutofit/>
          </a:bodyPr>
          <a:lstStyle>
            <a:lvl1pPr>
              <a:defRPr sz="264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ts val="1050"/>
              </a:lnSpc>
            </a:pPr>
            <a:r>
              <a:rPr lang="en-IN"/>
              <a:t>©</a:t>
            </a:r>
            <a:r>
              <a:rPr lang="en-IN" spc="-25"/>
              <a:t> </a:t>
            </a:r>
            <a:r>
              <a:rPr lang="en-IN"/>
              <a:t>2024</a:t>
            </a:r>
            <a:r>
              <a:rPr lang="en-IN" spc="-25"/>
              <a:t> </a:t>
            </a:r>
            <a:r>
              <a:rPr lang="en-IN"/>
              <a:t>all</a:t>
            </a:r>
            <a:r>
              <a:rPr lang="en-IN" spc="-20"/>
              <a:t> </a:t>
            </a:r>
            <a:r>
              <a:rPr lang="en-IN"/>
              <a:t>rights</a:t>
            </a:r>
            <a:r>
              <a:rPr lang="en-IN" spc="-15"/>
              <a:t> </a:t>
            </a:r>
            <a:r>
              <a:rPr lang="en-IN" spc="-10"/>
              <a:t>reserved</a:t>
            </a:r>
            <a:endParaRPr lang="en-IN" spc="-1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719789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ts val="1050"/>
              </a:lnSpc>
            </a:pPr>
            <a:r>
              <a:rPr lang="en-IN"/>
              <a:t>©</a:t>
            </a:r>
            <a:r>
              <a:rPr lang="en-IN" spc="-25"/>
              <a:t> </a:t>
            </a:r>
            <a:r>
              <a:rPr lang="en-IN"/>
              <a:t>2024</a:t>
            </a:r>
            <a:r>
              <a:rPr lang="en-IN" spc="-25"/>
              <a:t> </a:t>
            </a:r>
            <a:r>
              <a:rPr lang="en-IN"/>
              <a:t>all</a:t>
            </a:r>
            <a:r>
              <a:rPr lang="en-IN" spc="-20"/>
              <a:t> </a:t>
            </a:r>
            <a:r>
              <a:rPr lang="en-IN"/>
              <a:t>rights</a:t>
            </a:r>
            <a:r>
              <a:rPr lang="en-IN" spc="-15"/>
              <a:t> </a:t>
            </a:r>
            <a:r>
              <a:rPr lang="en-IN" spc="-10"/>
              <a:t>reserved</a:t>
            </a:r>
            <a:endParaRPr lang="en-IN" spc="-1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861575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77926" y="831709"/>
            <a:ext cx="2644775" cy="2376311"/>
          </a:xfrm>
        </p:spPr>
        <p:txBody>
          <a:bodyPr anchor="b">
            <a:normAutofit/>
          </a:bodyPr>
          <a:lstStyle>
            <a:lvl1pPr algn="l">
              <a:defRPr sz="1653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0795" y="831709"/>
            <a:ext cx="3668138" cy="855472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477926" y="3445655"/>
            <a:ext cx="2644775" cy="3260827"/>
          </a:xfrm>
        </p:spPr>
        <p:txBody>
          <a:bodyPr anchor="t">
            <a:normAutofit/>
          </a:bodyPr>
          <a:lstStyle>
            <a:lvl1pPr marL="0" indent="0">
              <a:buNone/>
              <a:defRPr sz="1322"/>
            </a:lvl1pPr>
            <a:lvl2pPr marL="377830" indent="0">
              <a:buNone/>
              <a:defRPr sz="992"/>
            </a:lvl2pPr>
            <a:lvl3pPr marL="755660" indent="0">
              <a:buNone/>
              <a:defRPr sz="826"/>
            </a:lvl3pPr>
            <a:lvl4pPr marL="1133490" indent="0">
              <a:buNone/>
              <a:defRPr sz="744"/>
            </a:lvl4pPr>
            <a:lvl5pPr marL="1511320" indent="0">
              <a:buNone/>
              <a:defRPr sz="744"/>
            </a:lvl5pPr>
            <a:lvl6pPr marL="1889150" indent="0">
              <a:buNone/>
              <a:defRPr sz="744"/>
            </a:lvl6pPr>
            <a:lvl7pPr marL="2266980" indent="0">
              <a:buNone/>
              <a:defRPr sz="744"/>
            </a:lvl7pPr>
            <a:lvl8pPr marL="2644811" indent="0">
              <a:buNone/>
              <a:defRPr sz="744"/>
            </a:lvl8pPr>
            <a:lvl9pPr marL="3022641" indent="0">
              <a:buNone/>
              <a:defRPr sz="744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ts val="1050"/>
              </a:lnSpc>
            </a:pPr>
            <a:r>
              <a:rPr lang="en-IN"/>
              <a:t>©</a:t>
            </a:r>
            <a:r>
              <a:rPr lang="en-IN" spc="-25"/>
              <a:t> </a:t>
            </a:r>
            <a:r>
              <a:rPr lang="en-IN"/>
              <a:t>2024</a:t>
            </a:r>
            <a:r>
              <a:rPr lang="en-IN" spc="-25"/>
              <a:t> </a:t>
            </a:r>
            <a:r>
              <a:rPr lang="en-IN"/>
              <a:t>all</a:t>
            </a:r>
            <a:r>
              <a:rPr lang="en-IN" spc="-20"/>
              <a:t> </a:t>
            </a:r>
            <a:r>
              <a:rPr lang="en-IN"/>
              <a:t>rights</a:t>
            </a:r>
            <a:r>
              <a:rPr lang="en-IN" spc="-15"/>
              <a:t> </a:t>
            </a:r>
            <a:r>
              <a:rPr lang="en-IN" spc="-10"/>
              <a:t>reserved</a:t>
            </a:r>
            <a:endParaRPr lang="en-IN" spc="-1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899821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15279" y="2257496"/>
            <a:ext cx="2944637" cy="1782233"/>
          </a:xfrm>
        </p:spPr>
        <p:txBody>
          <a:bodyPr anchor="b">
            <a:normAutofit/>
          </a:bodyPr>
          <a:lstStyle>
            <a:lvl1pPr algn="l">
              <a:defRPr sz="1983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29709" y="1425787"/>
            <a:ext cx="2711360" cy="748538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322"/>
            </a:lvl1pPr>
            <a:lvl2pPr marL="377830" indent="0">
              <a:buNone/>
              <a:defRPr sz="1322"/>
            </a:lvl2pPr>
            <a:lvl3pPr marL="755660" indent="0">
              <a:buNone/>
              <a:defRPr sz="1322"/>
            </a:lvl3pPr>
            <a:lvl4pPr marL="1133490" indent="0">
              <a:buNone/>
              <a:defRPr sz="1322"/>
            </a:lvl4pPr>
            <a:lvl5pPr marL="1511320" indent="0">
              <a:buNone/>
              <a:defRPr sz="1322"/>
            </a:lvl5pPr>
            <a:lvl6pPr marL="1889150" indent="0">
              <a:buNone/>
              <a:defRPr sz="1322"/>
            </a:lvl6pPr>
            <a:lvl7pPr marL="2266980" indent="0">
              <a:buNone/>
              <a:defRPr sz="1322"/>
            </a:lvl7pPr>
            <a:lvl8pPr marL="2644811" indent="0">
              <a:buNone/>
              <a:defRPr sz="1322"/>
            </a:lvl8pPr>
            <a:lvl9pPr marL="3022641" indent="0">
              <a:buNone/>
              <a:defRPr sz="1322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715467" y="4277360"/>
            <a:ext cx="2945434" cy="3247625"/>
          </a:xfrm>
        </p:spPr>
        <p:txBody>
          <a:bodyPr anchor="t">
            <a:normAutofit/>
          </a:bodyPr>
          <a:lstStyle>
            <a:lvl1pPr marL="0" indent="0">
              <a:buNone/>
              <a:defRPr sz="1488"/>
            </a:lvl1pPr>
            <a:lvl2pPr marL="377830" indent="0">
              <a:buNone/>
              <a:defRPr sz="992"/>
            </a:lvl2pPr>
            <a:lvl3pPr marL="755660" indent="0">
              <a:buNone/>
              <a:defRPr sz="826"/>
            </a:lvl3pPr>
            <a:lvl4pPr marL="1133490" indent="0">
              <a:buNone/>
              <a:defRPr sz="744"/>
            </a:lvl4pPr>
            <a:lvl5pPr marL="1511320" indent="0">
              <a:buNone/>
              <a:defRPr sz="744"/>
            </a:lvl5pPr>
            <a:lvl6pPr marL="1889150" indent="0">
              <a:buNone/>
              <a:defRPr sz="744"/>
            </a:lvl6pPr>
            <a:lvl7pPr marL="2266980" indent="0">
              <a:buNone/>
              <a:defRPr sz="744"/>
            </a:lvl7pPr>
            <a:lvl8pPr marL="2644811" indent="0">
              <a:buNone/>
              <a:defRPr sz="744"/>
            </a:lvl8pPr>
            <a:lvl9pPr marL="3022641" indent="0">
              <a:buNone/>
              <a:defRPr sz="744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40796" y="9624061"/>
            <a:ext cx="4802744" cy="569325"/>
          </a:xfrm>
        </p:spPr>
        <p:txBody>
          <a:bodyPr/>
          <a:lstStyle/>
          <a:p>
            <a:pPr marL="12700">
              <a:lnSpc>
                <a:spcPts val="1050"/>
              </a:lnSpc>
            </a:pPr>
            <a:r>
              <a:rPr lang="en-IN"/>
              <a:t>©</a:t>
            </a:r>
            <a:r>
              <a:rPr lang="en-IN" spc="-25"/>
              <a:t> </a:t>
            </a:r>
            <a:r>
              <a:rPr lang="en-IN"/>
              <a:t>2024</a:t>
            </a:r>
            <a:r>
              <a:rPr lang="en-IN" spc="-25"/>
              <a:t> </a:t>
            </a:r>
            <a:r>
              <a:rPr lang="en-IN"/>
              <a:t>all</a:t>
            </a:r>
            <a:r>
              <a:rPr lang="en-IN" spc="-20"/>
              <a:t> </a:t>
            </a:r>
            <a:r>
              <a:rPr lang="en-IN"/>
              <a:t>rights</a:t>
            </a:r>
            <a:r>
              <a:rPr lang="en-IN" spc="-15"/>
              <a:t> </a:t>
            </a:r>
            <a:r>
              <a:rPr lang="en-IN" spc="-10"/>
              <a:t>reserved</a:t>
            </a:r>
            <a:endParaRPr lang="en-IN" spc="-1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808530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5512572" y="6072796"/>
            <a:ext cx="2041557" cy="4145342"/>
            <a:chOff x="6687077" y="3259666"/>
            <a:chExt cx="2981857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8756120" y="3259666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6687077" y="3486677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7772400" y="3581400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7923214" y="3433394"/>
              <a:ext cx="1739738" cy="173974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8398935" y="3985317"/>
              <a:ext cx="1264017" cy="12640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40796" y="7010118"/>
            <a:ext cx="5416869" cy="2376311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0796" y="831711"/>
            <a:ext cx="5416869" cy="58747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140272" y="9624065"/>
            <a:ext cx="992049" cy="5693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826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1D8BD707-D9CF-40AE-B4C6-C98DA3205C09}" type="datetimeFigureOut">
              <a:rPr lang="en-US" smtClean="0"/>
              <a:t>11/6/2024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40796" y="9624061"/>
            <a:ext cx="4802744" cy="5693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826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pPr marL="12700">
              <a:lnSpc>
                <a:spcPts val="1050"/>
              </a:lnSpc>
            </a:pPr>
            <a:r>
              <a:rPr lang="en-IN"/>
              <a:t>©</a:t>
            </a:r>
            <a:r>
              <a:rPr lang="en-IN" spc="-25"/>
              <a:t> </a:t>
            </a:r>
            <a:r>
              <a:rPr lang="en-IN"/>
              <a:t>2024</a:t>
            </a:r>
            <a:r>
              <a:rPr lang="en-IN" spc="-25"/>
              <a:t> </a:t>
            </a:r>
            <a:r>
              <a:rPr lang="en-IN"/>
              <a:t>all</a:t>
            </a:r>
            <a:r>
              <a:rPr lang="en-IN" spc="-20"/>
              <a:t> </a:t>
            </a:r>
            <a:r>
              <a:rPr lang="en-IN"/>
              <a:t>rights</a:t>
            </a:r>
            <a:r>
              <a:rPr lang="en-IN" spc="-15"/>
              <a:t> </a:t>
            </a:r>
            <a:r>
              <a:rPr lang="en-IN" spc="-10"/>
              <a:t>reserved</a:t>
            </a:r>
            <a:endParaRPr lang="en-IN" spc="-1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24700" y="8698294"/>
            <a:ext cx="708138" cy="10445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2314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017238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0" r:id="rId1"/>
    <p:sldLayoutId id="2147483751" r:id="rId2"/>
    <p:sldLayoutId id="2147483752" r:id="rId3"/>
    <p:sldLayoutId id="2147483753" r:id="rId4"/>
    <p:sldLayoutId id="2147483754" r:id="rId5"/>
    <p:sldLayoutId id="2147483755" r:id="rId6"/>
    <p:sldLayoutId id="2147483756" r:id="rId7"/>
    <p:sldLayoutId id="2147483757" r:id="rId8"/>
    <p:sldLayoutId id="2147483758" r:id="rId9"/>
    <p:sldLayoutId id="2147483759" r:id="rId10"/>
    <p:sldLayoutId id="2147483760" r:id="rId11"/>
    <p:sldLayoutId id="2147483761" r:id="rId12"/>
    <p:sldLayoutId id="2147483762" r:id="rId13"/>
    <p:sldLayoutId id="2147483763" r:id="rId14"/>
    <p:sldLayoutId id="2147483764" r:id="rId15"/>
    <p:sldLayoutId id="2147483765" r:id="rId16"/>
    <p:sldLayoutId id="2147483766" r:id="rId17"/>
  </p:sldLayoutIdLst>
  <p:txStyles>
    <p:titleStyle>
      <a:lvl1pPr algn="l" defTabSz="377830" rtl="0" eaLnBrk="1" latinLnBrk="0" hangingPunct="1">
        <a:spcBef>
          <a:spcPct val="0"/>
        </a:spcBef>
        <a:buNone/>
        <a:defRPr sz="2644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36144" indent="-236144" algn="l" defTabSz="377830" rtl="0" eaLnBrk="1" latinLnBrk="0" hangingPunct="1">
        <a:spcBef>
          <a:spcPct val="20000"/>
        </a:spcBef>
        <a:spcAft>
          <a:spcPts val="496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53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613974" indent="-236144" algn="l" defTabSz="377830" rtl="0" eaLnBrk="1" latinLnBrk="0" hangingPunct="1">
        <a:spcBef>
          <a:spcPct val="20000"/>
        </a:spcBef>
        <a:spcAft>
          <a:spcPts val="496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88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991804" indent="-236144" algn="l" defTabSz="377830" rtl="0" eaLnBrk="1" latinLnBrk="0" hangingPunct="1">
        <a:spcBef>
          <a:spcPct val="20000"/>
        </a:spcBef>
        <a:spcAft>
          <a:spcPts val="496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322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275177" indent="-141686" algn="l" defTabSz="377830" rtl="0" eaLnBrk="1" latinLnBrk="0" hangingPunct="1">
        <a:spcBef>
          <a:spcPct val="20000"/>
        </a:spcBef>
        <a:spcAft>
          <a:spcPts val="496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157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1653007" indent="-141686" algn="l" defTabSz="377830" rtl="0" eaLnBrk="1" latinLnBrk="0" hangingPunct="1">
        <a:spcBef>
          <a:spcPct val="20000"/>
        </a:spcBef>
        <a:spcAft>
          <a:spcPts val="496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157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078065" indent="-188915" algn="l" defTabSz="377830" rtl="0" eaLnBrk="1" latinLnBrk="0" hangingPunct="1">
        <a:spcBef>
          <a:spcPct val="20000"/>
        </a:spcBef>
        <a:spcAft>
          <a:spcPts val="496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157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455896" indent="-188915" algn="l" defTabSz="377830" rtl="0" eaLnBrk="1" latinLnBrk="0" hangingPunct="1">
        <a:spcBef>
          <a:spcPct val="20000"/>
        </a:spcBef>
        <a:spcAft>
          <a:spcPts val="496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157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2833726" indent="-188915" algn="l" defTabSz="377830" rtl="0" eaLnBrk="1" latinLnBrk="0" hangingPunct="1">
        <a:spcBef>
          <a:spcPct val="20000"/>
        </a:spcBef>
        <a:spcAft>
          <a:spcPts val="496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157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211556" indent="-188915" algn="l" defTabSz="377830" rtl="0" eaLnBrk="1" latinLnBrk="0" hangingPunct="1">
        <a:spcBef>
          <a:spcPct val="20000"/>
        </a:spcBef>
        <a:spcAft>
          <a:spcPts val="496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157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77830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1pPr>
      <a:lvl2pPr marL="377830" algn="l" defTabSz="377830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2pPr>
      <a:lvl3pPr marL="755660" algn="l" defTabSz="377830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3pPr>
      <a:lvl4pPr marL="1133490" algn="l" defTabSz="377830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4pPr>
      <a:lvl5pPr marL="1511320" algn="l" defTabSz="377830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5pPr>
      <a:lvl6pPr marL="1889150" algn="l" defTabSz="377830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6pPr>
      <a:lvl7pPr marL="2266980" algn="l" defTabSz="377830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7pPr>
      <a:lvl8pPr marL="2644811" algn="l" defTabSz="377830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8pPr>
      <a:lvl9pPr marL="3022641" algn="l" defTabSz="377830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29306" y="8616401"/>
            <a:ext cx="5526558" cy="2074457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4062440" y="5956300"/>
            <a:ext cx="2362200" cy="1236685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pPr marL="12700" marR="5080">
              <a:lnSpc>
                <a:spcPct val="157100"/>
              </a:lnSpc>
            </a:pPr>
            <a:r>
              <a:rPr lang="en-US" sz="2400" i="1" spc="-25" dirty="0">
                <a:latin typeface="Book Antiqua" panose="02040602050305030304" pitchFamily="18" charset="0"/>
                <a:cs typeface="Calibri"/>
              </a:rPr>
              <a:t>Lakshmanan</a:t>
            </a:r>
          </a:p>
          <a:p>
            <a:pPr marL="12700" marR="5080">
              <a:lnSpc>
                <a:spcPct val="157100"/>
              </a:lnSpc>
            </a:pPr>
            <a:r>
              <a:rPr lang="en-US" sz="2400" i="1" spc="-25" dirty="0">
                <a:latin typeface="Book Antiqua" panose="02040602050305030304" pitchFamily="18" charset="0"/>
                <a:cs typeface="Calibri"/>
              </a:rPr>
              <a:t>06</a:t>
            </a:r>
            <a:r>
              <a:rPr sz="2400" i="1" spc="-10" dirty="0">
                <a:latin typeface="Book Antiqua" panose="02040602050305030304" pitchFamily="18" charset="0"/>
                <a:cs typeface="Calibri"/>
              </a:rPr>
              <a:t>-</a:t>
            </a:r>
            <a:r>
              <a:rPr lang="en-US" sz="2400" i="1" spc="-10" dirty="0">
                <a:latin typeface="Book Antiqua" panose="02040602050305030304" pitchFamily="18" charset="0"/>
                <a:cs typeface="Calibri"/>
              </a:rPr>
              <a:t>Nov</a:t>
            </a:r>
            <a:r>
              <a:rPr sz="2400" i="1" spc="-10" dirty="0">
                <a:latin typeface="Book Antiqua" panose="02040602050305030304" pitchFamily="18" charset="0"/>
                <a:cs typeface="Calibri"/>
              </a:rPr>
              <a:t>-</a:t>
            </a:r>
            <a:r>
              <a:rPr sz="2400" i="1" spc="-20" dirty="0">
                <a:latin typeface="Book Antiqua" panose="02040602050305030304" pitchFamily="18" charset="0"/>
                <a:cs typeface="Calibri"/>
              </a:rPr>
              <a:t>2024</a:t>
            </a:r>
            <a:endParaRPr sz="2400" i="1" dirty="0">
              <a:latin typeface="Book Antiqua" panose="02040602050305030304" pitchFamily="18" charset="0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50"/>
              </a:lnSpc>
            </a:pPr>
            <a:r>
              <a:rPr dirty="0"/>
              <a:t>©</a:t>
            </a:r>
            <a:r>
              <a:rPr spc="-25" dirty="0"/>
              <a:t> </a:t>
            </a:r>
            <a:r>
              <a:rPr dirty="0"/>
              <a:t>2024</a:t>
            </a:r>
            <a:r>
              <a:rPr spc="-25" dirty="0"/>
              <a:t> </a:t>
            </a:r>
            <a:r>
              <a:rPr dirty="0"/>
              <a:t>all</a:t>
            </a:r>
            <a:r>
              <a:rPr spc="-20" dirty="0"/>
              <a:t> </a:t>
            </a:r>
            <a:r>
              <a:rPr dirty="0"/>
              <a:t>rights</a:t>
            </a:r>
            <a:r>
              <a:rPr spc="-15" dirty="0"/>
              <a:t> </a:t>
            </a:r>
            <a:r>
              <a:rPr spc="-10" dirty="0"/>
              <a:t>reserved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9086EF-9A38-C998-7FA0-FB5BA7C45764}"/>
              </a:ext>
            </a:extLst>
          </p:cNvPr>
          <p:cNvSpPr txBox="1"/>
          <p:nvPr/>
        </p:nvSpPr>
        <p:spPr>
          <a:xfrm>
            <a:off x="730250" y="2679700"/>
            <a:ext cx="647700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  <a:highlight>
                  <a:srgbClr val="000000"/>
                </a:highlight>
              </a:rPr>
              <a:t>Navigating the Future: The Game-Changing Role of AI Recruiting Agents on LinkedIn</a:t>
            </a:r>
            <a:endParaRPr lang="en-IN" sz="4000" dirty="0">
              <a:solidFill>
                <a:srgbClr val="FF0000"/>
              </a:solidFill>
              <a:highlight>
                <a:srgbClr val="000000"/>
              </a:highlight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bject 13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50"/>
              </a:lnSpc>
            </a:pPr>
            <a:r>
              <a:rPr dirty="0"/>
              <a:t>©</a:t>
            </a:r>
            <a:r>
              <a:rPr spc="-25" dirty="0"/>
              <a:t> </a:t>
            </a:r>
            <a:r>
              <a:rPr dirty="0"/>
              <a:t>2024</a:t>
            </a:r>
            <a:r>
              <a:rPr spc="-25" dirty="0"/>
              <a:t> </a:t>
            </a:r>
            <a:r>
              <a:rPr dirty="0"/>
              <a:t>all</a:t>
            </a:r>
            <a:r>
              <a:rPr spc="-20" dirty="0"/>
              <a:t> </a:t>
            </a:r>
            <a:r>
              <a:rPr dirty="0"/>
              <a:t>rights</a:t>
            </a:r>
            <a:r>
              <a:rPr spc="-15" dirty="0"/>
              <a:t> </a:t>
            </a:r>
            <a:r>
              <a:rPr spc="-10" dirty="0"/>
              <a:t>reserved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7547D60-3749-0253-1378-9596D4B83FAB}"/>
              </a:ext>
            </a:extLst>
          </p:cNvPr>
          <p:cNvSpPr txBox="1"/>
          <p:nvPr/>
        </p:nvSpPr>
        <p:spPr>
          <a:xfrm>
            <a:off x="244589" y="5227233"/>
            <a:ext cx="3803653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accent6"/>
                </a:solidFill>
                <a:latin typeface="Bell MT" panose="02020503060305020303" pitchFamily="18" charset="0"/>
                <a:cs typeface="Aptos Serif" panose="02020604070405020304" pitchFamily="18" charset="0"/>
              </a:rPr>
              <a:t>Understanding the Technological Underpinnings</a:t>
            </a:r>
            <a:r>
              <a:rPr lang="en-US" b="1" dirty="0">
                <a:solidFill>
                  <a:schemeClr val="accent6"/>
                </a:solidFill>
                <a:latin typeface="Bell MT" panose="02020503060305020303" pitchFamily="18" charset="0"/>
                <a:cs typeface="Aptos Serif" panose="02020604070405020304" pitchFamily="18" charset="0"/>
              </a:rPr>
              <a:t>: </a:t>
            </a:r>
            <a:endParaRPr lang="en-US" sz="1600" dirty="0">
              <a:latin typeface="Bell MT" panose="02020503060305020303" pitchFamily="18" charset="0"/>
              <a:cs typeface="Aptos Serif" panose="02020604070405020304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bg1"/>
                </a:solidFill>
                <a:latin typeface="Bell MT" panose="02020503060305020303" pitchFamily="18" charset="0"/>
                <a:cs typeface="Aptos Serif" panose="02020604070405020304" pitchFamily="18" charset="0"/>
              </a:rPr>
              <a:t>Artificial Intelligence encompasses a range of technologies enabling machines to simulate human intelligence in decision-making and problem-solving.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bg1"/>
                </a:solidFill>
                <a:latin typeface="Bell MT" panose="02020503060305020303" pitchFamily="18" charset="0"/>
                <a:cs typeface="Aptos Serif" panose="02020604070405020304" pitchFamily="18" charset="0"/>
              </a:rPr>
              <a:t>Machine Learning allows systems to learn from data and improve their performance over time, vital for optimizing candidate selection algorithms.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0CF6C09-FB4C-0C9A-C02A-5532A8B9959C}"/>
              </a:ext>
            </a:extLst>
          </p:cNvPr>
          <p:cNvSpPr txBox="1"/>
          <p:nvPr/>
        </p:nvSpPr>
        <p:spPr>
          <a:xfrm>
            <a:off x="161864" y="724721"/>
            <a:ext cx="3703061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  <a:latin typeface="Bell MT" panose="02020503060305020303" pitchFamily="18" charset="0"/>
                <a:cs typeface="Aptos Serif" panose="02020604070405020304" pitchFamily="18" charset="0"/>
              </a:rPr>
              <a:t>Exploring the Landscape of AI in Recruitment:</a:t>
            </a:r>
          </a:p>
          <a:p>
            <a:r>
              <a:rPr lang="en-US" sz="1600" dirty="0">
                <a:solidFill>
                  <a:schemeClr val="bg1"/>
                </a:solidFill>
                <a:latin typeface="Bell MT" panose="02020503060305020303" pitchFamily="18" charset="0"/>
                <a:cs typeface="Aptos Serif" panose="02020604070405020304" pitchFamily="18" charset="0"/>
              </a:rPr>
              <a:t>Overview of AI Recruiting: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bg1"/>
                </a:solidFill>
                <a:latin typeface="Bell MT" panose="02020503060305020303" pitchFamily="18" charset="0"/>
                <a:cs typeface="Aptos Serif" panose="02020604070405020304" pitchFamily="18" charset="0"/>
              </a:rPr>
              <a:t>AI recruiting agents leverage advanced algorithms to transform traditional hiring methods, offering a new paradigm for talent acquisition.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bg1"/>
                </a:solidFill>
                <a:latin typeface="Bell MT" panose="02020503060305020303" pitchFamily="18" charset="0"/>
                <a:cs typeface="Aptos Serif" panose="02020604070405020304" pitchFamily="18" charset="0"/>
              </a:rPr>
              <a:t>An AI recruiting agent is a software tool that utilizes machine learning to automate various stages of hiring, enhancing decision-making processes.</a:t>
            </a:r>
            <a:endParaRPr lang="en-IN" sz="1600" dirty="0">
              <a:solidFill>
                <a:schemeClr val="bg1"/>
              </a:solidFill>
              <a:latin typeface="Bell MT" panose="02020503060305020303" pitchFamily="18" charset="0"/>
              <a:cs typeface="Aptos Serif" panose="0202060407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C21FC7C-6B61-A02D-3E6C-3BC8BEF2EC1D}"/>
              </a:ext>
            </a:extLst>
          </p:cNvPr>
          <p:cNvSpPr txBox="1"/>
          <p:nvPr/>
        </p:nvSpPr>
        <p:spPr>
          <a:xfrm>
            <a:off x="135976" y="3529954"/>
            <a:ext cx="717593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bg1"/>
                </a:solidFill>
                <a:latin typeface="Bell MT" panose="02020503060305020303" pitchFamily="18" charset="0"/>
                <a:cs typeface="Aptos Serif" panose="02020604070405020304" pitchFamily="18" charset="0"/>
              </a:rPr>
              <a:t>Importance of AI in Recruiting: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bg1"/>
                </a:solidFill>
                <a:latin typeface="Bell MT" panose="02020503060305020303" pitchFamily="18" charset="0"/>
                <a:cs typeface="Aptos Serif" panose="02020604070405020304" pitchFamily="18" charset="0"/>
              </a:rPr>
              <a:t>Harnessing AI can streamline recruitment processes, reduce bias, and create a more data-driven hiring experience.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bg1"/>
                </a:solidFill>
                <a:latin typeface="Bell MT" panose="02020503060305020303" pitchFamily="18" charset="0"/>
                <a:cs typeface="Aptos Serif" panose="02020604070405020304" pitchFamily="18" charset="0"/>
              </a:rPr>
              <a:t>Evolution of Recruiting Technologies: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bg1"/>
                </a:solidFill>
                <a:latin typeface="Bell MT" panose="02020503060305020303" pitchFamily="18" charset="0"/>
                <a:cs typeface="Aptos Serif" panose="02020604070405020304" pitchFamily="18" charset="0"/>
              </a:rPr>
              <a:t>The evolution of AI in recruitment has transitioned from keyword matching to sophisticated systems that can analyze context and candidate behavior.</a:t>
            </a:r>
            <a:endParaRPr lang="en-IN" sz="1600" dirty="0">
              <a:solidFill>
                <a:schemeClr val="bg1"/>
              </a:solidFill>
              <a:latin typeface="Bell MT" panose="02020503060305020303" pitchFamily="18" charset="0"/>
              <a:cs typeface="Aptos Serif" panose="0202060407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FA2587-6A0D-3348-F654-2B262471D840}"/>
              </a:ext>
            </a:extLst>
          </p:cNvPr>
          <p:cNvSpPr txBox="1"/>
          <p:nvPr/>
        </p:nvSpPr>
        <p:spPr>
          <a:xfrm>
            <a:off x="190282" y="8335776"/>
            <a:ext cx="71759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bg1"/>
                </a:solidFill>
                <a:latin typeface="Bell MT" panose="02020503060305020303" pitchFamily="18" charset="0"/>
                <a:cs typeface="Aptos Serif" panose="02020604070405020304" pitchFamily="18" charset="0"/>
              </a:rPr>
              <a:t>Natural Language Processing in Recruiting,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bg1"/>
                </a:solidFill>
                <a:latin typeface="Bell MT" panose="02020503060305020303" pitchFamily="18" charset="0"/>
                <a:cs typeface="Aptos Serif" panose="02020604070405020304" pitchFamily="18" charset="0"/>
              </a:rPr>
              <a:t>Natural Language Processing (NLP) enables AI to understand and interpret human language, crucial for analyzing resumes and extracting insights.</a:t>
            </a:r>
            <a:endParaRPr lang="en-IN" sz="1600" dirty="0">
              <a:solidFill>
                <a:schemeClr val="bg1"/>
              </a:solidFill>
              <a:latin typeface="Bell MT" panose="02020503060305020303" pitchFamily="18" charset="0"/>
              <a:cs typeface="Aptos Serif" panose="0202060407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498D4F-3C3D-E7C6-E88F-275555E9D6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4486" y="778795"/>
            <a:ext cx="3236533" cy="288533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3691BBC-CC41-6224-1BF8-F65D2DB849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8512" y="5556902"/>
            <a:ext cx="3236533" cy="288533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97494DB-956D-74CA-1C21-86D0A07D6E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8512" y="5556902"/>
            <a:ext cx="3236533" cy="2885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7209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bject 13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50"/>
              </a:lnSpc>
            </a:pPr>
            <a:r>
              <a:rPr dirty="0"/>
              <a:t>©</a:t>
            </a:r>
            <a:r>
              <a:rPr spc="-25" dirty="0"/>
              <a:t> </a:t>
            </a:r>
            <a:r>
              <a:rPr dirty="0"/>
              <a:t>2024</a:t>
            </a:r>
            <a:r>
              <a:rPr spc="-25" dirty="0"/>
              <a:t> </a:t>
            </a:r>
            <a:r>
              <a:rPr dirty="0"/>
              <a:t>all</a:t>
            </a:r>
            <a:r>
              <a:rPr spc="-20" dirty="0"/>
              <a:t> </a:t>
            </a:r>
            <a:r>
              <a:rPr dirty="0"/>
              <a:t>rights</a:t>
            </a:r>
            <a:r>
              <a:rPr spc="-15" dirty="0"/>
              <a:t> </a:t>
            </a:r>
            <a:r>
              <a:rPr spc="-10" dirty="0"/>
              <a:t>reserved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C3A4CC-FC3F-D49D-8023-0DCAF4F0087A}"/>
              </a:ext>
            </a:extLst>
          </p:cNvPr>
          <p:cNvSpPr txBox="1"/>
          <p:nvPr/>
        </p:nvSpPr>
        <p:spPr>
          <a:xfrm>
            <a:off x="3262340" y="5140830"/>
            <a:ext cx="396239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accent6"/>
                </a:solidFill>
                <a:latin typeface="Bell MT" panose="02020503060305020303" pitchFamily="18" charset="0"/>
                <a:cs typeface="Aptos Serif" panose="02020604070405020304" pitchFamily="18" charset="0"/>
              </a:rPr>
              <a:t>Integration with LinkedIn:</a:t>
            </a:r>
            <a:endParaRPr lang="en-US" b="1" dirty="0">
              <a:solidFill>
                <a:schemeClr val="accent6"/>
              </a:solidFill>
              <a:latin typeface="Bell MT" panose="02020503060305020303" pitchFamily="18" charset="0"/>
              <a:cs typeface="Aptos Serif" panose="02020604070405020304" pitchFamily="18" charset="0"/>
            </a:endParaRPr>
          </a:p>
          <a:p>
            <a:pPr algn="just"/>
            <a:r>
              <a:rPr lang="en-US" sz="1600" dirty="0">
                <a:solidFill>
                  <a:schemeClr val="bg1"/>
                </a:solidFill>
                <a:latin typeface="Bell MT" panose="02020503060305020303" pitchFamily="18" charset="0"/>
                <a:cs typeface="Aptos Serif" panose="02020604070405020304" pitchFamily="18" charset="0"/>
              </a:rPr>
              <a:t>Utilizing LinkedIn API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bg1"/>
                </a:solidFill>
                <a:latin typeface="Bell MT" panose="02020503060305020303" pitchFamily="18" charset="0"/>
                <a:cs typeface="Aptos Serif" panose="02020604070405020304" pitchFamily="18" charset="0"/>
              </a:rPr>
              <a:t>AI recruiting agents integrate with the LinkedIn API to access vast data pools, enhancing the ability to match candidates with job openings.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bg1"/>
                </a:solidFill>
                <a:latin typeface="Bell MT" panose="02020503060305020303" pitchFamily="18" charset="0"/>
                <a:cs typeface="Aptos Serif" panose="02020604070405020304" pitchFamily="18" charset="0"/>
              </a:rPr>
              <a:t>Linking with various data sources allows for a more comprehensive view of a candidate's skills, experiences, and professional network</a:t>
            </a:r>
            <a:r>
              <a:rPr lang="en-US" sz="1600" dirty="0">
                <a:latin typeface="Bell MT" panose="02020503060305020303" pitchFamily="18" charset="0"/>
                <a:cs typeface="Aptos Serif" panose="02020604070405020304" pitchFamily="18" charset="0"/>
              </a:rPr>
              <a:t>.</a:t>
            </a:r>
            <a:endParaRPr lang="en-IN" sz="1600" dirty="0">
              <a:latin typeface="Bell MT" panose="02020503060305020303" pitchFamily="18" charset="0"/>
              <a:cs typeface="Aptos Serif" panose="0202060407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1CFE1A-BF4A-5DF1-A28C-2A98707AE5A9}"/>
              </a:ext>
            </a:extLst>
          </p:cNvPr>
          <p:cNvSpPr txBox="1"/>
          <p:nvPr/>
        </p:nvSpPr>
        <p:spPr>
          <a:xfrm>
            <a:off x="143308" y="241300"/>
            <a:ext cx="3962398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n-US" b="1" dirty="0">
              <a:latin typeface="Bell MT" panose="02020503060305020303" pitchFamily="18" charset="0"/>
              <a:cs typeface="Aptos Serif" panose="02020604070405020304" pitchFamily="18" charset="0"/>
            </a:endParaRPr>
          </a:p>
          <a:p>
            <a:r>
              <a:rPr lang="en-US" b="1" dirty="0">
                <a:solidFill>
                  <a:schemeClr val="accent6"/>
                </a:solidFill>
                <a:latin typeface="Bell MT" panose="02020503060305020303" pitchFamily="18" charset="0"/>
                <a:cs typeface="Aptos Serif" panose="02020604070405020304" pitchFamily="18" charset="0"/>
              </a:rPr>
              <a:t>AI Recruiting Agent: Features &amp; Capabilities</a:t>
            </a:r>
            <a:r>
              <a:rPr lang="en-IN" b="1" dirty="0">
                <a:solidFill>
                  <a:schemeClr val="accent6"/>
                </a:solidFill>
                <a:latin typeface="Bell MT" panose="02020503060305020303" pitchFamily="18" charset="0"/>
                <a:cs typeface="Aptos Serif" panose="02020604070405020304" pitchFamily="18" charset="0"/>
              </a:rPr>
              <a:t>:</a:t>
            </a:r>
            <a:endParaRPr lang="en-US" b="1" dirty="0">
              <a:solidFill>
                <a:schemeClr val="accent6"/>
              </a:solidFill>
              <a:latin typeface="Bell MT" panose="02020503060305020303" pitchFamily="18" charset="0"/>
              <a:cs typeface="Aptos Serif" panose="02020604070405020304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bg1"/>
                </a:solidFill>
                <a:latin typeface="Bell MT" panose="02020503060305020303" pitchFamily="18" charset="0"/>
                <a:cs typeface="Aptos Serif" panose="02020604070405020304" pitchFamily="18" charset="0"/>
              </a:rPr>
              <a:t>Profile Matching:</a:t>
            </a:r>
          </a:p>
          <a:p>
            <a:pPr algn="just"/>
            <a:r>
              <a:rPr lang="en-US" sz="1600" dirty="0">
                <a:solidFill>
                  <a:schemeClr val="bg1"/>
                </a:solidFill>
                <a:latin typeface="Bell MT" panose="02020503060305020303" pitchFamily="18" charset="0"/>
                <a:cs typeface="Aptos Serif" panose="02020604070405020304" pitchFamily="18" charset="0"/>
              </a:rPr>
              <a:t>AI algorithms can analyze vast amounts of data to identify the best-fit candidates based on qualifications and predicted job performance.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bg1"/>
                </a:solidFill>
                <a:latin typeface="Bell MT" panose="02020503060305020303" pitchFamily="18" charset="0"/>
                <a:cs typeface="Aptos Serif" panose="02020604070405020304" pitchFamily="18" charset="0"/>
              </a:rPr>
              <a:t>Automated Screening:</a:t>
            </a:r>
          </a:p>
          <a:p>
            <a:pPr algn="just"/>
            <a:r>
              <a:rPr lang="en-US" sz="1600" dirty="0">
                <a:solidFill>
                  <a:schemeClr val="bg1"/>
                </a:solidFill>
                <a:latin typeface="Bell MT" panose="02020503060305020303" pitchFamily="18" charset="0"/>
                <a:cs typeface="Aptos Serif" panose="02020604070405020304" pitchFamily="18" charset="0"/>
              </a:rPr>
              <a:t>Automation allows for rapid sifting through resumes, enabling recruiters to focus on the most promising candidates without manual effort.</a:t>
            </a:r>
          </a:p>
          <a:p>
            <a:endParaRPr lang="en-IN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D249427-93E8-3CE9-3456-33371B34A3EA}"/>
              </a:ext>
            </a:extLst>
          </p:cNvPr>
          <p:cNvSpPr txBox="1"/>
          <p:nvPr/>
        </p:nvSpPr>
        <p:spPr>
          <a:xfrm>
            <a:off x="120650" y="3469263"/>
            <a:ext cx="74358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bg1"/>
                </a:solidFill>
                <a:latin typeface="Bell MT" panose="02020503060305020303" pitchFamily="18" charset="0"/>
                <a:cs typeface="Aptos Serif" panose="02020604070405020304" pitchFamily="18" charset="0"/>
              </a:rPr>
              <a:t>Candidate Engagement:</a:t>
            </a:r>
          </a:p>
          <a:p>
            <a:pPr algn="just"/>
            <a:r>
              <a:rPr lang="en-US" sz="1600" dirty="0">
                <a:solidFill>
                  <a:schemeClr val="bg1"/>
                </a:solidFill>
                <a:latin typeface="Bell MT" panose="02020503060305020303" pitchFamily="18" charset="0"/>
                <a:cs typeface="Aptos Serif" panose="02020604070405020304" pitchFamily="18" charset="0"/>
              </a:rPr>
              <a:t>AI recruiting agents facilitate ongoing communication with candidates, providing timely updates and enhancing the applicant experience.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bg1"/>
                </a:solidFill>
                <a:latin typeface="Bell MT" panose="02020503060305020303" pitchFamily="18" charset="0"/>
                <a:cs typeface="Aptos Serif" panose="02020604070405020304" pitchFamily="18" charset="0"/>
              </a:rPr>
              <a:t>Interview Scheduling Automation:</a:t>
            </a:r>
          </a:p>
          <a:p>
            <a:pPr algn="just"/>
            <a:r>
              <a:rPr lang="en-US" sz="1600" dirty="0">
                <a:solidFill>
                  <a:schemeClr val="bg1"/>
                </a:solidFill>
                <a:latin typeface="Bell MT" panose="02020503060305020303" pitchFamily="18" charset="0"/>
                <a:cs typeface="Aptos Serif" panose="02020604070405020304" pitchFamily="18" charset="0"/>
              </a:rPr>
              <a:t>Support in scheduling interviews through integrated calendars streamlines the process, reducing the administrative burden on recruiters.</a:t>
            </a:r>
            <a:endParaRPr lang="en-IN" sz="1600" dirty="0">
              <a:solidFill>
                <a:schemeClr val="bg1"/>
              </a:solidFill>
              <a:latin typeface="Bell MT" panose="02020503060305020303" pitchFamily="18" charset="0"/>
              <a:cs typeface="Aptos Serif" panose="0202060407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2AF32E-AFF9-99EA-735B-6DAA924B8964}"/>
              </a:ext>
            </a:extLst>
          </p:cNvPr>
          <p:cNvSpPr txBox="1"/>
          <p:nvPr/>
        </p:nvSpPr>
        <p:spPr>
          <a:xfrm>
            <a:off x="120650" y="8013700"/>
            <a:ext cx="731871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bg1"/>
                </a:solidFill>
                <a:latin typeface="Bell MT" panose="02020503060305020303" pitchFamily="18" charset="0"/>
                <a:cs typeface="Aptos Serif" panose="02020604070405020304" pitchFamily="18" charset="0"/>
              </a:rPr>
              <a:t>Enhancing User Experience</a:t>
            </a:r>
          </a:p>
          <a:p>
            <a:r>
              <a:rPr lang="en-US" sz="1600" dirty="0">
                <a:solidFill>
                  <a:schemeClr val="bg1"/>
                </a:solidFill>
                <a:latin typeface="Bell MT" panose="02020503060305020303" pitchFamily="18" charset="0"/>
                <a:cs typeface="Aptos Serif" panose="02020604070405020304" pitchFamily="18" charset="0"/>
              </a:rPr>
              <a:t>By leveraging LinkedIn's rich data, AI recruiting agents can create more personalized and relevant job recommendations for users.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bg1"/>
                </a:solidFill>
                <a:latin typeface="Bell MT" panose="02020503060305020303" pitchFamily="18" charset="0"/>
                <a:cs typeface="Aptos Serif" panose="02020604070405020304" pitchFamily="18" charset="0"/>
              </a:rPr>
              <a:t>Synergy with Existing Tools</a:t>
            </a:r>
          </a:p>
          <a:p>
            <a:r>
              <a:rPr lang="en-US" sz="1600" dirty="0">
                <a:solidFill>
                  <a:schemeClr val="bg1"/>
                </a:solidFill>
                <a:latin typeface="Bell MT" panose="02020503060305020303" pitchFamily="18" charset="0"/>
                <a:cs typeface="Aptos Serif" panose="02020604070405020304" pitchFamily="18" charset="0"/>
              </a:rPr>
              <a:t>AI recruiting agents can complement existing LinkedIn features, creating a seamless user experience within the recruitment ecosystem.</a:t>
            </a:r>
            <a:endParaRPr lang="en-IN" sz="1600" dirty="0">
              <a:solidFill>
                <a:schemeClr val="bg1"/>
              </a:solidFill>
              <a:latin typeface="Bell MT" panose="02020503060305020303" pitchFamily="18" charset="0"/>
              <a:cs typeface="Aptos Serif" panose="0202060407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3787398-E1D6-4732-7E0E-B06B8B55AF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3885" y="532970"/>
            <a:ext cx="3236533" cy="28853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D90B7A4-53D3-AF77-EB3A-D91F4E5F4B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308" y="5064400"/>
            <a:ext cx="2990443" cy="2923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9891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bject 13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50"/>
              </a:lnSpc>
            </a:pPr>
            <a:r>
              <a:rPr dirty="0"/>
              <a:t>©</a:t>
            </a:r>
            <a:r>
              <a:rPr spc="-25" dirty="0"/>
              <a:t> </a:t>
            </a:r>
            <a:r>
              <a:rPr dirty="0"/>
              <a:t>2024</a:t>
            </a:r>
            <a:r>
              <a:rPr spc="-25" dirty="0"/>
              <a:t> </a:t>
            </a:r>
            <a:r>
              <a:rPr dirty="0"/>
              <a:t>all</a:t>
            </a:r>
            <a:r>
              <a:rPr spc="-20" dirty="0"/>
              <a:t> </a:t>
            </a:r>
            <a:r>
              <a:rPr dirty="0"/>
              <a:t>rights</a:t>
            </a:r>
            <a:r>
              <a:rPr spc="-15" dirty="0"/>
              <a:t> </a:t>
            </a:r>
            <a:r>
              <a:rPr spc="-10" dirty="0"/>
              <a:t>reserved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BFBBCD-F336-C39D-291D-71CC542B177E}"/>
              </a:ext>
            </a:extLst>
          </p:cNvPr>
          <p:cNvSpPr txBox="1"/>
          <p:nvPr/>
        </p:nvSpPr>
        <p:spPr>
          <a:xfrm>
            <a:off x="3778250" y="5281443"/>
            <a:ext cx="3378200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>
                <a:solidFill>
                  <a:schemeClr val="accent6"/>
                </a:solidFill>
                <a:latin typeface="Bell MT" panose="02020503060305020303" pitchFamily="18" charset="0"/>
                <a:cs typeface="Aptos Serif" panose="02020604070405020304" pitchFamily="18" charset="0"/>
              </a:rPr>
              <a:t>Future Trends in AI Recruiting</a:t>
            </a:r>
            <a:r>
              <a:rPr lang="en-IN" sz="2000" b="1" dirty="0">
                <a:solidFill>
                  <a:schemeClr val="accent6"/>
                </a:solidFill>
                <a:latin typeface="Bell MT" panose="02020503060305020303" pitchFamily="18" charset="0"/>
                <a:cs typeface="Aptos Serif" panose="02020604070405020304" pitchFamily="18" charset="0"/>
              </a:rPr>
              <a:t>: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bg1"/>
                </a:solidFill>
                <a:latin typeface="Bell MT" panose="02020503060305020303" pitchFamily="18" charset="0"/>
                <a:cs typeface="Aptos Serif" panose="02020604070405020304" pitchFamily="18" charset="0"/>
              </a:rPr>
              <a:t>Technological Advancements: AI is evolving rapidly, with continuous advancements in algorithms and machine learning paving the way for more intelligent recruiting solutions.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bg1"/>
                </a:solidFill>
                <a:latin typeface="Bell MT" panose="02020503060305020303" pitchFamily="18" charset="0"/>
                <a:cs typeface="Aptos Serif" panose="02020604070405020304" pitchFamily="18" charset="0"/>
              </a:rPr>
              <a:t>The rapidly changing job market will influence recruitment strategies, </a:t>
            </a:r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6F6B25B-A776-74D6-15EA-45FBC9D18DD8}"/>
              </a:ext>
            </a:extLst>
          </p:cNvPr>
          <p:cNvSpPr txBox="1"/>
          <p:nvPr/>
        </p:nvSpPr>
        <p:spPr>
          <a:xfrm>
            <a:off x="222526" y="393700"/>
            <a:ext cx="3723073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1400" dirty="0"/>
          </a:p>
          <a:p>
            <a:r>
              <a:rPr lang="en-IN" sz="2000" b="1" dirty="0">
                <a:solidFill>
                  <a:schemeClr val="accent6"/>
                </a:solidFill>
                <a:latin typeface="Bell MT" panose="02020503060305020303" pitchFamily="18" charset="0"/>
                <a:cs typeface="Aptos Serif" panose="02020604070405020304" pitchFamily="18" charset="0"/>
              </a:rPr>
              <a:t>User Perspectives: Recruiters and Candidates</a:t>
            </a:r>
            <a:r>
              <a:rPr lang="en-US" sz="2000" b="1" dirty="0">
                <a:solidFill>
                  <a:schemeClr val="accent6"/>
                </a:solidFill>
                <a:latin typeface="Bell MT" panose="02020503060305020303" pitchFamily="18" charset="0"/>
                <a:cs typeface="Aptos Serif" panose="02020604070405020304" pitchFamily="18" charset="0"/>
              </a:rPr>
              <a:t>:</a:t>
            </a:r>
            <a:endParaRPr lang="en-US" sz="1400" dirty="0"/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bg1"/>
                </a:solidFill>
                <a:latin typeface="Bell MT" panose="02020503060305020303" pitchFamily="18" charset="0"/>
                <a:cs typeface="Aptos Serif" panose="02020604070405020304" pitchFamily="18" charset="0"/>
              </a:rPr>
              <a:t>Recruiter Experience:</a:t>
            </a:r>
          </a:p>
          <a:p>
            <a:pPr algn="just"/>
            <a:r>
              <a:rPr lang="en-US" sz="1600" dirty="0">
                <a:solidFill>
                  <a:schemeClr val="bg1"/>
                </a:solidFill>
                <a:latin typeface="Bell MT" panose="02020503060305020303" pitchFamily="18" charset="0"/>
                <a:cs typeface="Aptos Serif" panose="02020604070405020304" pitchFamily="18" charset="0"/>
              </a:rPr>
              <a:t>Recruiters benefit from reduced workloads and enhanced decision-making capabilities through AI tools that provide actionable insights.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bg1"/>
                </a:solidFill>
                <a:latin typeface="Bell MT" panose="02020503060305020303" pitchFamily="18" charset="0"/>
                <a:cs typeface="Aptos Serif" panose="02020604070405020304" pitchFamily="18" charset="0"/>
              </a:rPr>
              <a:t>Candidate Experience:</a:t>
            </a:r>
          </a:p>
          <a:p>
            <a:pPr algn="just"/>
            <a:r>
              <a:rPr lang="en-US" sz="1600" dirty="0">
                <a:solidFill>
                  <a:schemeClr val="bg1"/>
                </a:solidFill>
                <a:latin typeface="Bell MT" panose="02020503060305020303" pitchFamily="18" charset="0"/>
                <a:cs typeface="Aptos Serif" panose="02020604070405020304" pitchFamily="18" charset="0"/>
              </a:rPr>
              <a:t>Candidates experience streamlined application processes and proactive communication, contributing to satisfaction and engagement.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endParaRPr lang="en-US" sz="1600" dirty="0">
              <a:solidFill>
                <a:schemeClr val="bg1"/>
              </a:solidFill>
              <a:latin typeface="Bell MT" panose="02020503060305020303" pitchFamily="18" charset="0"/>
              <a:cs typeface="Aptos Serif" panose="0202060407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EEF671-7052-62E7-90B7-802EF20AB0A3}"/>
              </a:ext>
            </a:extLst>
          </p:cNvPr>
          <p:cNvSpPr txBox="1"/>
          <p:nvPr/>
        </p:nvSpPr>
        <p:spPr>
          <a:xfrm>
            <a:off x="140561" y="3746500"/>
            <a:ext cx="7162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bg1"/>
                </a:solidFill>
                <a:latin typeface="Bell MT" panose="02020503060305020303" pitchFamily="18" charset="0"/>
                <a:cs typeface="Aptos Serif" panose="02020604070405020304" pitchFamily="18" charset="0"/>
              </a:rPr>
              <a:t>Effective Communication Strategies:</a:t>
            </a:r>
          </a:p>
          <a:p>
            <a:pPr algn="just"/>
            <a:r>
              <a:rPr lang="en-US" sz="1600" dirty="0">
                <a:solidFill>
                  <a:schemeClr val="bg1"/>
                </a:solidFill>
                <a:latin typeface="Bell MT" panose="02020503060305020303" pitchFamily="18" charset="0"/>
                <a:cs typeface="Aptos Serif" panose="02020604070405020304" pitchFamily="18" charset="0"/>
              </a:rPr>
              <a:t>AI tools facilitate consistent messaging and timely updates, bridging gaps in communication between recruiters and candidates.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bg1"/>
                </a:solidFill>
                <a:latin typeface="Bell MT" panose="02020503060305020303" pitchFamily="18" charset="0"/>
                <a:cs typeface="Aptos Serif" panose="02020604070405020304" pitchFamily="18" charset="0"/>
              </a:rPr>
              <a:t>Acceptance Levels:</a:t>
            </a:r>
          </a:p>
          <a:p>
            <a:pPr algn="just"/>
            <a:r>
              <a:rPr lang="en-US" sz="1600" dirty="0">
                <a:solidFill>
                  <a:schemeClr val="bg1"/>
                </a:solidFill>
                <a:latin typeface="Bell MT" panose="02020503060305020303" pitchFamily="18" charset="0"/>
                <a:cs typeface="Aptos Serif" panose="02020604070405020304" pitchFamily="18" charset="0"/>
              </a:rPr>
              <a:t>The level of acceptance for AI-recruiting tools varies by demographics, impact of user experience, and perceived value of AI in recruitment.</a:t>
            </a:r>
            <a:endParaRPr lang="en-IN" sz="1600" dirty="0">
              <a:solidFill>
                <a:schemeClr val="bg1"/>
              </a:solidFill>
              <a:latin typeface="Bell MT" panose="02020503060305020303" pitchFamily="18" charset="0"/>
              <a:cs typeface="Aptos Serif" panose="0202060407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65FE12-157F-D53C-D1E9-578375A89647}"/>
              </a:ext>
            </a:extLst>
          </p:cNvPr>
          <p:cNvSpPr txBox="1"/>
          <p:nvPr/>
        </p:nvSpPr>
        <p:spPr>
          <a:xfrm>
            <a:off x="270305" y="8052451"/>
            <a:ext cx="701588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bg1"/>
                </a:solidFill>
                <a:latin typeface="Bell MT" panose="02020503060305020303" pitchFamily="18" charset="0"/>
                <a:cs typeface="Aptos Serif" panose="02020604070405020304" pitchFamily="18" charset="0"/>
              </a:rPr>
              <a:t>Skills-Based Recruitment Focus: The future of recruiting will prioritize skills and competencies over traditional credentials, reshaping hiring paradigms.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bg1"/>
                </a:solidFill>
                <a:latin typeface="Bell MT" panose="02020503060305020303" pitchFamily="18" charset="0"/>
                <a:cs typeface="Aptos Serif" panose="02020604070405020304" pitchFamily="18" charset="0"/>
              </a:rPr>
              <a:t>Personalized Recruitment Approaches: Adopting tailored approaches that meet candidate preferences and career aspirations will become essential for attracting top talent.</a:t>
            </a:r>
            <a:endParaRPr lang="en-IN" sz="1600" dirty="0">
              <a:solidFill>
                <a:schemeClr val="bg1"/>
              </a:solidFill>
              <a:latin typeface="Bell MT" panose="02020503060305020303" pitchFamily="18" charset="0"/>
              <a:cs typeface="Aptos Serif" panose="02020604070405020304" pitchFamily="18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B0697F0-D86A-6123-2AAB-E4BB23D225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8648" y="486549"/>
            <a:ext cx="3235326" cy="301178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B84618A-DD18-D25E-8AFC-FBE40F2389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526" y="5316160"/>
            <a:ext cx="3204713" cy="2765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4296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5666BB-2924-4BE0-4C14-1FEA2D70BF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bject 13">
            <a:extLst>
              <a:ext uri="{FF2B5EF4-FFF2-40B4-BE49-F238E27FC236}">
                <a16:creationId xmlns:a16="http://schemas.microsoft.com/office/drawing/2014/main" id="{80A6BF11-868F-7F82-1CC9-217D5E98CC46}"/>
              </a:ext>
            </a:extLst>
          </p:cNvPr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50"/>
              </a:lnSpc>
            </a:pPr>
            <a:r>
              <a:rPr dirty="0"/>
              <a:t>©</a:t>
            </a:r>
            <a:r>
              <a:rPr spc="-25" dirty="0"/>
              <a:t> </a:t>
            </a:r>
            <a:r>
              <a:rPr dirty="0"/>
              <a:t>2024</a:t>
            </a:r>
            <a:r>
              <a:rPr spc="-25" dirty="0"/>
              <a:t> </a:t>
            </a:r>
            <a:r>
              <a:rPr dirty="0"/>
              <a:t>all</a:t>
            </a:r>
            <a:r>
              <a:rPr spc="-20" dirty="0"/>
              <a:t> </a:t>
            </a:r>
            <a:r>
              <a:rPr dirty="0"/>
              <a:t>rights</a:t>
            </a:r>
            <a:r>
              <a:rPr spc="-15" dirty="0"/>
              <a:t> </a:t>
            </a:r>
            <a:r>
              <a:rPr spc="-10" dirty="0"/>
              <a:t>reserved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534718B-A88D-582E-2032-375CA5E233F2}"/>
              </a:ext>
            </a:extLst>
          </p:cNvPr>
          <p:cNvSpPr txBox="1"/>
          <p:nvPr/>
        </p:nvSpPr>
        <p:spPr>
          <a:xfrm>
            <a:off x="3721961" y="4524357"/>
            <a:ext cx="3378200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schemeClr val="accent6"/>
                </a:solidFill>
                <a:latin typeface="Bell MT" panose="02020503060305020303" pitchFamily="18" charset="0"/>
                <a:cs typeface="Aptos Serif" panose="02020604070405020304" pitchFamily="18" charset="0"/>
              </a:rPr>
              <a:t>Challenges and Limitations: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bg1"/>
                </a:solidFill>
                <a:latin typeface="Bell MT" panose="02020503060305020303" pitchFamily="18" charset="0"/>
                <a:cs typeface="Aptos Serif" panose="02020604070405020304" pitchFamily="18" charset="0"/>
              </a:rPr>
              <a:t> Navigating the Complex Landscape of AI in Recruiting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IN" sz="1600" dirty="0">
                <a:solidFill>
                  <a:schemeClr val="bg1"/>
                </a:solidFill>
                <a:latin typeface="Bell MT" panose="02020503060305020303" pitchFamily="18" charset="0"/>
                <a:cs typeface="Aptos Serif" panose="02020604070405020304" pitchFamily="18" charset="0"/>
              </a:rPr>
              <a:t>Data Privacy Concerns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IN" sz="1600" dirty="0">
                <a:solidFill>
                  <a:schemeClr val="bg1"/>
                </a:solidFill>
                <a:latin typeface="Bell MT" panose="02020503060305020303" pitchFamily="18" charset="0"/>
                <a:cs typeface="Aptos Serif" panose="02020604070405020304" pitchFamily="18" charset="0"/>
              </a:rPr>
              <a:t>Algorithmic Bias Risks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IN" sz="1600" dirty="0">
                <a:solidFill>
                  <a:schemeClr val="bg1"/>
                </a:solidFill>
                <a:latin typeface="Bell MT" panose="02020503060305020303" pitchFamily="18" charset="0"/>
                <a:cs typeface="Aptos Serif" panose="02020604070405020304" pitchFamily="18" charset="0"/>
              </a:rPr>
              <a:t>Dependence on Technology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IN" sz="1600" dirty="0">
                <a:solidFill>
                  <a:schemeClr val="bg1"/>
                </a:solidFill>
                <a:latin typeface="Bell MT" panose="02020503060305020303" pitchFamily="18" charset="0"/>
                <a:cs typeface="Aptos Serif" panose="02020604070405020304" pitchFamily="18" charset="0"/>
              </a:rPr>
              <a:t>Resistance to Change</a:t>
            </a:r>
            <a:endParaRPr lang="en-US" sz="1600" dirty="0">
              <a:solidFill>
                <a:schemeClr val="bg1"/>
              </a:solidFill>
              <a:latin typeface="Bell MT" panose="02020503060305020303" pitchFamily="18" charset="0"/>
              <a:cs typeface="Aptos Serif" panose="02020604070405020304" pitchFamily="18" charset="0"/>
            </a:endParaRPr>
          </a:p>
          <a:p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A13C00-9E5A-ED9E-95EB-83E47C373A77}"/>
              </a:ext>
            </a:extLst>
          </p:cNvPr>
          <p:cNvSpPr txBox="1"/>
          <p:nvPr/>
        </p:nvSpPr>
        <p:spPr>
          <a:xfrm>
            <a:off x="335835" y="852670"/>
            <a:ext cx="3723073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1400" dirty="0"/>
          </a:p>
          <a:p>
            <a:r>
              <a:rPr lang="en-US" sz="2000" b="1" dirty="0">
                <a:solidFill>
                  <a:schemeClr val="accent6"/>
                </a:solidFill>
                <a:latin typeface="Bell MT" panose="02020503060305020303" pitchFamily="18" charset="0"/>
                <a:cs typeface="Aptos Serif" panose="02020604070405020304" pitchFamily="18" charset="0"/>
              </a:rPr>
              <a:t>Benefits of AI Recruiting Agents:</a:t>
            </a:r>
          </a:p>
          <a:p>
            <a:endParaRPr lang="en-US" sz="1400" dirty="0"/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bg1"/>
                </a:solidFill>
                <a:latin typeface="Bell MT" panose="02020503060305020303" pitchFamily="18" charset="0"/>
                <a:cs typeface="Aptos Serif" panose="02020604070405020304" pitchFamily="18" charset="0"/>
              </a:rPr>
              <a:t>Maximizing Efficiency and Improving Experiences</a:t>
            </a:r>
            <a:endParaRPr lang="en-IN" sz="1600" dirty="0">
              <a:solidFill>
                <a:schemeClr val="bg1"/>
              </a:solidFill>
              <a:latin typeface="Bell MT" panose="02020503060305020303" pitchFamily="18" charset="0"/>
              <a:cs typeface="Aptos Serif" panose="02020604070405020304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bg1"/>
                </a:solidFill>
                <a:latin typeface="Bell MT" panose="02020503060305020303" pitchFamily="18" charset="0"/>
                <a:cs typeface="Aptos Serif" panose="02020604070405020304" pitchFamily="18" charset="0"/>
              </a:rPr>
              <a:t>Time Efficiency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bg1"/>
                </a:solidFill>
                <a:latin typeface="Bell MT" panose="02020503060305020303" pitchFamily="18" charset="0"/>
                <a:cs typeface="Aptos Serif" panose="02020604070405020304" pitchFamily="18" charset="0"/>
              </a:rPr>
              <a:t>Cost Reduction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bg1"/>
                </a:solidFill>
                <a:latin typeface="Bell MT" panose="02020503060305020303" pitchFamily="18" charset="0"/>
                <a:cs typeface="Aptos Serif" panose="02020604070405020304" pitchFamily="18" charset="0"/>
              </a:rPr>
              <a:t>Enhanced Candidate Experience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bg1"/>
                </a:solidFill>
                <a:latin typeface="Bell MT" panose="02020503060305020303" pitchFamily="18" charset="0"/>
                <a:cs typeface="Aptos Serif" panose="02020604070405020304" pitchFamily="18" charset="0"/>
              </a:rPr>
              <a:t>Bias Reduction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endParaRPr lang="en-US" sz="1600" dirty="0">
              <a:solidFill>
                <a:schemeClr val="bg1"/>
              </a:solidFill>
              <a:latin typeface="Bell MT" panose="02020503060305020303" pitchFamily="18" charset="0"/>
              <a:cs typeface="Aptos Serif" panose="02020604070405020304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Ø"/>
            </a:pPr>
            <a:endParaRPr lang="en-US" sz="1600" dirty="0">
              <a:solidFill>
                <a:schemeClr val="bg1"/>
              </a:solidFill>
              <a:latin typeface="Bell MT" panose="02020503060305020303" pitchFamily="18" charset="0"/>
              <a:cs typeface="Aptos Serif" panose="0202060407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9690B6-6C25-5853-720A-C823B90C9A3A}"/>
              </a:ext>
            </a:extLst>
          </p:cNvPr>
          <p:cNvSpPr txBox="1"/>
          <p:nvPr/>
        </p:nvSpPr>
        <p:spPr>
          <a:xfrm>
            <a:off x="140561" y="7621826"/>
            <a:ext cx="71628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Bell MT" panose="02020503060305020303" pitchFamily="18" charset="0"/>
                <a:cs typeface="Aptos Serif" panose="02020604070405020304" pitchFamily="18" charset="0"/>
              </a:rPr>
              <a:t>Terraforming Mars:</a:t>
            </a:r>
          </a:p>
          <a:p>
            <a:r>
              <a:rPr lang="en-US" sz="1600" dirty="0">
                <a:latin typeface="Bell MT" panose="02020503060305020303" pitchFamily="18" charset="0"/>
                <a:cs typeface="Aptos Serif" panose="02020604070405020304" pitchFamily="18" charset="0"/>
              </a:rPr>
              <a:t>Musk has proposed terraforming Mars to make it more </a:t>
            </a:r>
            <a:r>
              <a:rPr lang="en-US" sz="1600" dirty="0">
                <a:solidFill>
                  <a:schemeClr val="bg1"/>
                </a:solidFill>
                <a:latin typeface="Bell MT" panose="02020503060305020303" pitchFamily="18" charset="0"/>
                <a:cs typeface="Aptos Serif" panose="02020604070405020304" pitchFamily="18" charset="0"/>
              </a:rPr>
              <a:t>Earth-like</a:t>
            </a:r>
            <a:r>
              <a:rPr lang="en-US" sz="1600" dirty="0">
                <a:latin typeface="Bell MT" panose="02020503060305020303" pitchFamily="18" charset="0"/>
                <a:cs typeface="Aptos Serif" panose="02020604070405020304" pitchFamily="18" charset="0"/>
              </a:rPr>
              <a:t>. This involves altering the planet's atmosphere and temperature, a long-term goal that could take centuries.</a:t>
            </a:r>
          </a:p>
          <a:p>
            <a:endParaRPr lang="en-IN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0172F03-F7A8-C8B3-1147-9F0399E8C3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8172" y="837235"/>
            <a:ext cx="3202054" cy="291081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8C2F4F8-EA8C-4078-95FA-9E234EFFA1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339" y="4130668"/>
            <a:ext cx="3202054" cy="310854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1D30CE5-1E45-97AC-B73A-A82D61D185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1536" y="895337"/>
            <a:ext cx="3235326" cy="3011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307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A5AAA53-BBA1-4EFF-738D-2173989BEE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12" y="1917700"/>
            <a:ext cx="7435850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895938"/>
      </p:ext>
    </p:extLst>
  </p:cSld>
  <p:clrMapOvr>
    <a:masterClrMapping/>
  </p:clrMapOvr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3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2700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306</TotalTime>
  <Words>676</Words>
  <Application>Microsoft Office PowerPoint</Application>
  <PresentationFormat>Custom</PresentationFormat>
  <Paragraphs>70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3" baseType="lpstr">
      <vt:lpstr>Bell MT</vt:lpstr>
      <vt:lpstr>Book Antiqua</vt:lpstr>
      <vt:lpstr>Calibri</vt:lpstr>
      <vt:lpstr>Century Gothic</vt:lpstr>
      <vt:lpstr>Wingdings</vt:lpstr>
      <vt:lpstr>Wingdings 3</vt:lpstr>
      <vt:lpstr>Slice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Vijayalakshmi</dc:creator>
  <cp:lastModifiedBy>Lakshmanan M</cp:lastModifiedBy>
  <cp:revision>50</cp:revision>
  <dcterms:created xsi:type="dcterms:W3CDTF">2024-10-09T04:35:56Z</dcterms:created>
  <dcterms:modified xsi:type="dcterms:W3CDTF">2024-11-06T05:14:43Z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2024-09-18T00:00:00Z</vt:filetime>
  </property>
  <property fmtid="{D5CDD505-2E9C-101B-9397-08002B2CF9AE}" pid="3" name="Creator">
    <vt:lpwstr>Microsoft® Word 2019</vt:lpwstr>
  </property>
  <property fmtid="{D5CDD505-2E9C-101B-9397-08002B2CF9AE}" pid="4" name="LastSaved">
    <vt:filetime>2024-10-09T00:00:00Z</vt:filetime>
  </property>
  <property fmtid="{D5CDD505-2E9C-101B-9397-08002B2CF9AE}" pid="5" name="Producer">
    <vt:lpwstr>Microsoft® Word 2019</vt:lpwstr>
  </property>
</Properties>
</file>